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15" r:id="rId2"/>
    <p:sldId id="617" r:id="rId3"/>
    <p:sldId id="618" r:id="rId4"/>
    <p:sldId id="601" r:id="rId5"/>
    <p:sldId id="600" r:id="rId6"/>
    <p:sldId id="498" r:id="rId7"/>
    <p:sldId id="538" r:id="rId8"/>
    <p:sldId id="602" r:id="rId9"/>
    <p:sldId id="621" r:id="rId10"/>
    <p:sldId id="619" r:id="rId11"/>
    <p:sldId id="624" r:id="rId12"/>
    <p:sldId id="625" r:id="rId13"/>
    <p:sldId id="612" r:id="rId14"/>
    <p:sldId id="629" r:id="rId15"/>
    <p:sldId id="603" r:id="rId16"/>
    <p:sldId id="604" r:id="rId17"/>
    <p:sldId id="635" r:id="rId18"/>
    <p:sldId id="630" r:id="rId19"/>
    <p:sldId id="606" r:id="rId20"/>
    <p:sldId id="615" r:id="rId21"/>
    <p:sldId id="609" r:id="rId22"/>
    <p:sldId id="631" r:id="rId23"/>
    <p:sldId id="605" r:id="rId24"/>
    <p:sldId id="616" r:id="rId25"/>
    <p:sldId id="636" r:id="rId26"/>
    <p:sldId id="611" r:id="rId27"/>
    <p:sldId id="595" r:id="rId28"/>
    <p:sldId id="608" r:id="rId29"/>
    <p:sldId id="607" r:id="rId30"/>
    <p:sldId id="628" r:id="rId31"/>
    <p:sldId id="634" r:id="rId32"/>
    <p:sldId id="627" r:id="rId33"/>
    <p:sldId id="632" r:id="rId34"/>
    <p:sldId id="639" r:id="rId35"/>
    <p:sldId id="638" r:id="rId36"/>
    <p:sldId id="637" r:id="rId37"/>
    <p:sldId id="596" r:id="rId38"/>
    <p:sldId id="633" r:id="rId39"/>
    <p:sldId id="622" r:id="rId40"/>
    <p:sldId id="623" r:id="rId41"/>
    <p:sldId id="613" r:id="rId42"/>
    <p:sldId id="642" r:id="rId43"/>
    <p:sldId id="640" r:id="rId44"/>
    <p:sldId id="641" r:id="rId45"/>
    <p:sldId id="614" r:id="rId46"/>
    <p:sldId id="598" r:id="rId47"/>
    <p:sldId id="643" r:id="rId48"/>
    <p:sldId id="644" r:id="rId49"/>
    <p:sldId id="649" r:id="rId50"/>
    <p:sldId id="648" r:id="rId51"/>
    <p:sldId id="647" r:id="rId52"/>
    <p:sldId id="645" r:id="rId53"/>
    <p:sldId id="4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617"/>
            <p14:sldId id="618"/>
            <p14:sldId id="601"/>
            <p14:sldId id="600"/>
            <p14:sldId id="498"/>
            <p14:sldId id="538"/>
            <p14:sldId id="602"/>
            <p14:sldId id="621"/>
            <p14:sldId id="619"/>
            <p14:sldId id="624"/>
            <p14:sldId id="625"/>
            <p14:sldId id="612"/>
            <p14:sldId id="629"/>
            <p14:sldId id="603"/>
            <p14:sldId id="604"/>
            <p14:sldId id="635"/>
            <p14:sldId id="630"/>
            <p14:sldId id="606"/>
            <p14:sldId id="615"/>
            <p14:sldId id="609"/>
            <p14:sldId id="631"/>
            <p14:sldId id="605"/>
            <p14:sldId id="616"/>
            <p14:sldId id="636"/>
            <p14:sldId id="611"/>
            <p14:sldId id="595"/>
            <p14:sldId id="608"/>
            <p14:sldId id="607"/>
            <p14:sldId id="628"/>
            <p14:sldId id="634"/>
            <p14:sldId id="627"/>
            <p14:sldId id="632"/>
            <p14:sldId id="639"/>
            <p14:sldId id="638"/>
            <p14:sldId id="637"/>
            <p14:sldId id="596"/>
            <p14:sldId id="633"/>
            <p14:sldId id="622"/>
            <p14:sldId id="623"/>
            <p14:sldId id="613"/>
            <p14:sldId id="642"/>
            <p14:sldId id="640"/>
            <p14:sldId id="641"/>
            <p14:sldId id="614"/>
            <p14:sldId id="598"/>
            <p14:sldId id="643"/>
            <p14:sldId id="644"/>
            <p14:sldId id="649"/>
            <p14:sldId id="648"/>
            <p14:sldId id="647"/>
            <p14:sldId id="645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947" autoAdjust="0"/>
  </p:normalViewPr>
  <p:slideViewPr>
    <p:cSldViewPr snapToGrid="0">
      <p:cViewPr varScale="1">
        <p:scale>
          <a:sx n="108" d="100"/>
          <a:sy n="108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64B3A698-CC1A-4F90-A2C6-F3B2E5E7CE6B}"/>
    <pc:docChg chg="undo redo custSel addSld delSld modSld sldOrd modSection">
      <pc:chgData name="Austin, Wes" userId="af0a08d3-450a-44fe-af25-05348afc4137" providerId="ADAL" clId="{64B3A698-CC1A-4F90-A2C6-F3B2E5E7CE6B}" dt="2022-10-19T20:01:26.663" v="14913" actId="114"/>
      <pc:docMkLst>
        <pc:docMk/>
      </pc:docMkLst>
      <pc:sldChg chg="modSp mod">
        <pc:chgData name="Austin, Wes" userId="af0a08d3-450a-44fe-af25-05348afc4137" providerId="ADAL" clId="{64B3A698-CC1A-4F90-A2C6-F3B2E5E7CE6B}" dt="2022-10-19T18:59:45.687" v="11284" actId="20577"/>
        <pc:sldMkLst>
          <pc:docMk/>
          <pc:sldMk cId="1473508937" sldId="465"/>
        </pc:sldMkLst>
        <pc:spChg chg="mod">
          <ac:chgData name="Austin, Wes" userId="af0a08d3-450a-44fe-af25-05348afc4137" providerId="ADAL" clId="{64B3A698-CC1A-4F90-A2C6-F3B2E5E7CE6B}" dt="2022-10-19T18:59:45.687" v="11284" actId="20577"/>
          <ac:spMkLst>
            <pc:docMk/>
            <pc:sldMk cId="1473508937" sldId="465"/>
            <ac:spMk id="11" creationId="{1DF8D491-E9D6-4622-95D9-A31A202ACC5D}"/>
          </ac:spMkLst>
        </pc:spChg>
      </pc:sldChg>
      <pc:sldChg chg="modSp mod">
        <pc:chgData name="Austin, Wes" userId="af0a08d3-450a-44fe-af25-05348afc4137" providerId="ADAL" clId="{64B3A698-CC1A-4F90-A2C6-F3B2E5E7CE6B}" dt="2022-10-19T15:02:59.760" v="5169" actId="20577"/>
        <pc:sldMkLst>
          <pc:docMk/>
          <pc:sldMk cId="21471185" sldId="595"/>
        </pc:sldMkLst>
        <pc:spChg chg="mod">
          <ac:chgData name="Austin, Wes" userId="af0a08d3-450a-44fe-af25-05348afc4137" providerId="ADAL" clId="{64B3A698-CC1A-4F90-A2C6-F3B2E5E7CE6B}" dt="2022-10-19T15:02:59.760" v="5169" actId="20577"/>
          <ac:spMkLst>
            <pc:docMk/>
            <pc:sldMk cId="21471185" sldId="595"/>
            <ac:spMk id="3" creationId="{C3A3557F-96F0-8004-194F-1DA16D1BD781}"/>
          </ac:spMkLst>
        </pc:spChg>
      </pc:sldChg>
      <pc:sldChg chg="modSp mod">
        <pc:chgData name="Austin, Wes" userId="af0a08d3-450a-44fe-af25-05348afc4137" providerId="ADAL" clId="{64B3A698-CC1A-4F90-A2C6-F3B2E5E7CE6B}" dt="2022-10-19T13:33:25.254" v="474" actId="20577"/>
        <pc:sldMkLst>
          <pc:docMk/>
          <pc:sldMk cId="2350859595" sldId="596"/>
        </pc:sldMkLst>
        <pc:spChg chg="mod">
          <ac:chgData name="Austin, Wes" userId="af0a08d3-450a-44fe-af25-05348afc4137" providerId="ADAL" clId="{64B3A698-CC1A-4F90-A2C6-F3B2E5E7CE6B}" dt="2022-10-19T13:33:25.254" v="474" actId="20577"/>
          <ac:spMkLst>
            <pc:docMk/>
            <pc:sldMk cId="2350859595" sldId="596"/>
            <ac:spMk id="3" creationId="{C3A3557F-96F0-8004-194F-1DA16D1BD781}"/>
          </ac:spMkLst>
        </pc:spChg>
      </pc:sldChg>
      <pc:sldChg chg="modSp mod">
        <pc:chgData name="Austin, Wes" userId="af0a08d3-450a-44fe-af25-05348afc4137" providerId="ADAL" clId="{64B3A698-CC1A-4F90-A2C6-F3B2E5E7CE6B}" dt="2022-10-19T18:43:08.507" v="11067" actId="20577"/>
        <pc:sldMkLst>
          <pc:docMk/>
          <pc:sldMk cId="2347973787" sldId="598"/>
        </pc:sldMkLst>
        <pc:spChg chg="mod">
          <ac:chgData name="Austin, Wes" userId="af0a08d3-450a-44fe-af25-05348afc4137" providerId="ADAL" clId="{64B3A698-CC1A-4F90-A2C6-F3B2E5E7CE6B}" dt="2022-10-19T18:43:08.507" v="11067" actId="20577"/>
          <ac:spMkLst>
            <pc:docMk/>
            <pc:sldMk cId="2347973787" sldId="598"/>
            <ac:spMk id="3" creationId="{C3A3557F-96F0-8004-194F-1DA16D1BD781}"/>
          </ac:spMkLst>
        </pc:spChg>
      </pc:sldChg>
      <pc:sldChg chg="modSp mod">
        <pc:chgData name="Austin, Wes" userId="af0a08d3-450a-44fe-af25-05348afc4137" providerId="ADAL" clId="{64B3A698-CC1A-4F90-A2C6-F3B2E5E7CE6B}" dt="2022-10-19T20:01:26.663" v="14913" actId="114"/>
        <pc:sldMkLst>
          <pc:docMk/>
          <pc:sldMk cId="3959432973" sldId="600"/>
        </pc:sldMkLst>
        <pc:spChg chg="mod">
          <ac:chgData name="Austin, Wes" userId="af0a08d3-450a-44fe-af25-05348afc4137" providerId="ADAL" clId="{64B3A698-CC1A-4F90-A2C6-F3B2E5E7CE6B}" dt="2022-10-19T20:01:26.663" v="14913" actId="114"/>
          <ac:spMkLst>
            <pc:docMk/>
            <pc:sldMk cId="3959432973" sldId="600"/>
            <ac:spMk id="4" creationId="{CAE5AFF6-A539-2BDF-6A12-1E4E358ED3F0}"/>
          </ac:spMkLst>
        </pc:spChg>
      </pc:sldChg>
      <pc:sldChg chg="modSp mod">
        <pc:chgData name="Austin, Wes" userId="af0a08d3-450a-44fe-af25-05348afc4137" providerId="ADAL" clId="{64B3A698-CC1A-4F90-A2C6-F3B2E5E7CE6B}" dt="2022-10-19T13:45:33.603" v="1488" actId="1076"/>
        <pc:sldMkLst>
          <pc:docMk/>
          <pc:sldMk cId="250873665" sldId="601"/>
        </pc:sldMkLst>
        <pc:spChg chg="mod">
          <ac:chgData name="Austin, Wes" userId="af0a08d3-450a-44fe-af25-05348afc4137" providerId="ADAL" clId="{64B3A698-CC1A-4F90-A2C6-F3B2E5E7CE6B}" dt="2022-10-19T13:45:33.603" v="1488" actId="1076"/>
          <ac:spMkLst>
            <pc:docMk/>
            <pc:sldMk cId="250873665" sldId="601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3:42:01.004" v="1326" actId="20577"/>
          <ac:spMkLst>
            <pc:docMk/>
            <pc:sldMk cId="250873665" sldId="601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64B3A698-CC1A-4F90-A2C6-F3B2E5E7CE6B}" dt="2022-10-19T16:23:09.718" v="7463" actId="20577"/>
        <pc:sldMkLst>
          <pc:docMk/>
          <pc:sldMk cId="435218911" sldId="603"/>
        </pc:sldMkLst>
        <pc:spChg chg="mod">
          <ac:chgData name="Austin, Wes" userId="af0a08d3-450a-44fe-af25-05348afc4137" providerId="ADAL" clId="{64B3A698-CC1A-4F90-A2C6-F3B2E5E7CE6B}" dt="2022-10-19T16:23:09.718" v="7463" actId="20577"/>
          <ac:spMkLst>
            <pc:docMk/>
            <pc:sldMk cId="435218911" sldId="603"/>
            <ac:spMk id="9" creationId="{9A8AE995-3761-4E8E-B676-D7F73B916651}"/>
          </ac:spMkLst>
        </pc:spChg>
      </pc:sldChg>
      <pc:sldChg chg="modSp mod ord">
        <pc:chgData name="Austin, Wes" userId="af0a08d3-450a-44fe-af25-05348afc4137" providerId="ADAL" clId="{64B3A698-CC1A-4F90-A2C6-F3B2E5E7CE6B}" dt="2022-10-19T16:24:00.759" v="7486" actId="20577"/>
        <pc:sldMkLst>
          <pc:docMk/>
          <pc:sldMk cId="3013473584" sldId="604"/>
        </pc:sldMkLst>
        <pc:spChg chg="mod">
          <ac:chgData name="Austin, Wes" userId="af0a08d3-450a-44fe-af25-05348afc4137" providerId="ADAL" clId="{64B3A698-CC1A-4F90-A2C6-F3B2E5E7CE6B}" dt="2022-10-19T16:24:00.759" v="7486" actId="20577"/>
          <ac:spMkLst>
            <pc:docMk/>
            <pc:sldMk cId="3013473584" sldId="604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4:25:00.376" v="3380" actId="20577"/>
          <ac:spMkLst>
            <pc:docMk/>
            <pc:sldMk cId="3013473584" sldId="604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64B3A698-CC1A-4F90-A2C6-F3B2E5E7CE6B}" dt="2022-10-19T16:10:08.084" v="6673" actId="20577"/>
        <pc:sldMkLst>
          <pc:docMk/>
          <pc:sldMk cId="2917554540" sldId="605"/>
        </pc:sldMkLst>
        <pc:spChg chg="mod">
          <ac:chgData name="Austin, Wes" userId="af0a08d3-450a-44fe-af25-05348afc4137" providerId="ADAL" clId="{64B3A698-CC1A-4F90-A2C6-F3B2E5E7CE6B}" dt="2022-10-19T16:10:08.084" v="6673" actId="20577"/>
          <ac:spMkLst>
            <pc:docMk/>
            <pc:sldMk cId="2917554540" sldId="605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64B3A698-CC1A-4F90-A2C6-F3B2E5E7CE6B}" dt="2022-10-19T16:25:58.717" v="7488" actId="20577"/>
        <pc:sldMkLst>
          <pc:docMk/>
          <pc:sldMk cId="1111382622" sldId="606"/>
        </pc:sldMkLst>
        <pc:spChg chg="mod">
          <ac:chgData name="Austin, Wes" userId="af0a08d3-450a-44fe-af25-05348afc4137" providerId="ADAL" clId="{64B3A698-CC1A-4F90-A2C6-F3B2E5E7CE6B}" dt="2022-10-19T16:25:46.182" v="7487" actId="20577"/>
          <ac:spMkLst>
            <pc:docMk/>
            <pc:sldMk cId="1111382622" sldId="606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6:25:58.717" v="7488" actId="20577"/>
          <ac:spMkLst>
            <pc:docMk/>
            <pc:sldMk cId="1111382622" sldId="606"/>
            <ac:spMk id="11" creationId="{462E9AFE-FCE3-4594-A4DB-141C6B7644D4}"/>
          </ac:spMkLst>
        </pc:spChg>
      </pc:sldChg>
      <pc:sldChg chg="modSp mod ord">
        <pc:chgData name="Austin, Wes" userId="af0a08d3-450a-44fe-af25-05348afc4137" providerId="ADAL" clId="{64B3A698-CC1A-4F90-A2C6-F3B2E5E7CE6B}" dt="2022-10-19T17:17:31.215" v="8765"/>
        <pc:sldMkLst>
          <pc:docMk/>
          <pc:sldMk cId="1280821232" sldId="607"/>
        </pc:sldMkLst>
        <pc:spChg chg="mod">
          <ac:chgData name="Austin, Wes" userId="af0a08d3-450a-44fe-af25-05348afc4137" providerId="ADAL" clId="{64B3A698-CC1A-4F90-A2C6-F3B2E5E7CE6B}" dt="2022-10-19T17:12:45.944" v="8706" actId="20577"/>
          <ac:spMkLst>
            <pc:docMk/>
            <pc:sldMk cId="1280821232" sldId="607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7:17:15.363" v="8761" actId="20577"/>
          <ac:spMkLst>
            <pc:docMk/>
            <pc:sldMk cId="1280821232" sldId="607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64B3A698-CC1A-4F90-A2C6-F3B2E5E7CE6B}" dt="2022-10-19T17:11:11.960" v="8556" actId="20577"/>
        <pc:sldMkLst>
          <pc:docMk/>
          <pc:sldMk cId="1544289566" sldId="608"/>
        </pc:sldMkLst>
        <pc:spChg chg="mod">
          <ac:chgData name="Austin, Wes" userId="af0a08d3-450a-44fe-af25-05348afc4137" providerId="ADAL" clId="{64B3A698-CC1A-4F90-A2C6-F3B2E5E7CE6B}" dt="2022-10-19T17:11:11.960" v="8556" actId="20577"/>
          <ac:spMkLst>
            <pc:docMk/>
            <pc:sldMk cId="1544289566" sldId="608"/>
            <ac:spMk id="2" creationId="{BC2336C7-9942-260D-8648-6518E43F533D}"/>
          </ac:spMkLst>
        </pc:spChg>
        <pc:spChg chg="mod">
          <ac:chgData name="Austin, Wes" userId="af0a08d3-450a-44fe-af25-05348afc4137" providerId="ADAL" clId="{64B3A698-CC1A-4F90-A2C6-F3B2E5E7CE6B}" dt="2022-10-19T15:04:45.152" v="5336" actId="20577"/>
          <ac:spMkLst>
            <pc:docMk/>
            <pc:sldMk cId="1544289566" sldId="608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64B3A698-CC1A-4F90-A2C6-F3B2E5E7CE6B}" dt="2022-10-19T16:08:58.275" v="6666" actId="20577"/>
        <pc:sldMkLst>
          <pc:docMk/>
          <pc:sldMk cId="2944134544" sldId="609"/>
        </pc:sldMkLst>
        <pc:spChg chg="mod">
          <ac:chgData name="Austin, Wes" userId="af0a08d3-450a-44fe-af25-05348afc4137" providerId="ADAL" clId="{64B3A698-CC1A-4F90-A2C6-F3B2E5E7CE6B}" dt="2022-10-19T16:08:58.275" v="6666" actId="20577"/>
          <ac:spMkLst>
            <pc:docMk/>
            <pc:sldMk cId="2944134544" sldId="609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64B3A698-CC1A-4F90-A2C6-F3B2E5E7CE6B}" dt="2022-10-19T15:57:43.547" v="6395" actId="20577"/>
        <pc:sldMkLst>
          <pc:docMk/>
          <pc:sldMk cId="402775431" sldId="611"/>
        </pc:sldMkLst>
        <pc:spChg chg="mod">
          <ac:chgData name="Austin, Wes" userId="af0a08d3-450a-44fe-af25-05348afc4137" providerId="ADAL" clId="{64B3A698-CC1A-4F90-A2C6-F3B2E5E7CE6B}" dt="2022-10-19T15:57:43.547" v="6395" actId="20577"/>
          <ac:spMkLst>
            <pc:docMk/>
            <pc:sldMk cId="402775431" sldId="611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64B3A698-CC1A-4F90-A2C6-F3B2E5E7CE6B}" dt="2022-10-19T16:22:33.846" v="7448" actId="20577"/>
        <pc:sldMkLst>
          <pc:docMk/>
          <pc:sldMk cId="2011164713" sldId="612"/>
        </pc:sldMkLst>
        <pc:spChg chg="mod">
          <ac:chgData name="Austin, Wes" userId="af0a08d3-450a-44fe-af25-05348afc4137" providerId="ADAL" clId="{64B3A698-CC1A-4F90-A2C6-F3B2E5E7CE6B}" dt="2022-10-19T16:22:33.846" v="7448" actId="20577"/>
          <ac:spMkLst>
            <pc:docMk/>
            <pc:sldMk cId="2011164713" sldId="612"/>
            <ac:spMk id="2" creationId="{655010D2-48D4-9068-E507-511C44F61925}"/>
          </ac:spMkLst>
        </pc:spChg>
      </pc:sldChg>
      <pc:sldChg chg="addSp delSp modSp mod">
        <pc:chgData name="Austin, Wes" userId="af0a08d3-450a-44fe-af25-05348afc4137" providerId="ADAL" clId="{64B3A698-CC1A-4F90-A2C6-F3B2E5E7CE6B}" dt="2022-10-19T18:38:49.123" v="10568" actId="478"/>
        <pc:sldMkLst>
          <pc:docMk/>
          <pc:sldMk cId="3649164733" sldId="613"/>
        </pc:sldMkLst>
        <pc:spChg chg="add mod">
          <ac:chgData name="Austin, Wes" userId="af0a08d3-450a-44fe-af25-05348afc4137" providerId="ADAL" clId="{64B3A698-CC1A-4F90-A2C6-F3B2E5E7CE6B}" dt="2022-10-19T18:36:17.952" v="10557" actId="14100"/>
          <ac:spMkLst>
            <pc:docMk/>
            <pc:sldMk cId="3649164733" sldId="613"/>
            <ac:spMk id="3" creationId="{342EEF21-90F7-4B6D-BF34-9C8D13CE6A66}"/>
          </ac:spMkLst>
        </pc:spChg>
        <pc:spChg chg="mod">
          <ac:chgData name="Austin, Wes" userId="af0a08d3-450a-44fe-af25-05348afc4137" providerId="ADAL" clId="{64B3A698-CC1A-4F90-A2C6-F3B2E5E7CE6B}" dt="2022-10-19T18:11:18.253" v="9570" actId="14100"/>
          <ac:spMkLst>
            <pc:docMk/>
            <pc:sldMk cId="3649164733" sldId="613"/>
            <ac:spMk id="11" creationId="{462E9AFE-FCE3-4594-A4DB-141C6B7644D4}"/>
          </ac:spMkLst>
        </pc:spChg>
        <pc:picChg chg="add mod">
          <ac:chgData name="Austin, Wes" userId="af0a08d3-450a-44fe-af25-05348afc4137" providerId="ADAL" clId="{64B3A698-CC1A-4F90-A2C6-F3B2E5E7CE6B}" dt="2022-10-19T18:36:39.260" v="10561" actId="1076"/>
          <ac:picMkLst>
            <pc:docMk/>
            <pc:sldMk cId="3649164733" sldId="613"/>
            <ac:picMk id="4" creationId="{67FF7B68-0BEC-4E78-9023-660D22750272}"/>
          </ac:picMkLst>
        </pc:picChg>
        <pc:cxnChg chg="add del mod">
          <ac:chgData name="Austin, Wes" userId="af0a08d3-450a-44fe-af25-05348afc4137" providerId="ADAL" clId="{64B3A698-CC1A-4F90-A2C6-F3B2E5E7CE6B}" dt="2022-10-19T18:38:48.381" v="10567" actId="478"/>
          <ac:cxnSpMkLst>
            <pc:docMk/>
            <pc:sldMk cId="3649164733" sldId="613"/>
            <ac:cxnSpMk id="6" creationId="{2FDBBFC6-4389-4EE5-B41F-E5DE2EBC7219}"/>
          </ac:cxnSpMkLst>
        </pc:cxnChg>
        <pc:cxnChg chg="add del mod">
          <ac:chgData name="Austin, Wes" userId="af0a08d3-450a-44fe-af25-05348afc4137" providerId="ADAL" clId="{64B3A698-CC1A-4F90-A2C6-F3B2E5E7CE6B}" dt="2022-10-19T18:38:49.123" v="10568" actId="478"/>
          <ac:cxnSpMkLst>
            <pc:docMk/>
            <pc:sldMk cId="3649164733" sldId="613"/>
            <ac:cxnSpMk id="8" creationId="{9DEC30BE-5933-48B4-A50D-8440FFC5F3D5}"/>
          </ac:cxnSpMkLst>
        </pc:cxnChg>
        <pc:cxnChg chg="add del">
          <ac:chgData name="Austin, Wes" userId="af0a08d3-450a-44fe-af25-05348afc4137" providerId="ADAL" clId="{64B3A698-CC1A-4F90-A2C6-F3B2E5E7CE6B}" dt="2022-10-19T18:38:46.249" v="10565" actId="478"/>
          <ac:cxnSpMkLst>
            <pc:docMk/>
            <pc:sldMk cId="3649164733" sldId="613"/>
            <ac:cxnSpMk id="10" creationId="{4F1C9203-CF37-4F4F-997B-FE230EED4F4C}"/>
          </ac:cxnSpMkLst>
        </pc:cxnChg>
        <pc:cxnChg chg="add del mod">
          <ac:chgData name="Austin, Wes" userId="af0a08d3-450a-44fe-af25-05348afc4137" providerId="ADAL" clId="{64B3A698-CC1A-4F90-A2C6-F3B2E5E7CE6B}" dt="2022-10-19T18:38:47.683" v="10566" actId="478"/>
          <ac:cxnSpMkLst>
            <pc:docMk/>
            <pc:sldMk cId="3649164733" sldId="613"/>
            <ac:cxnSpMk id="12" creationId="{C4688E9A-7660-4490-B639-3071D1C06DAF}"/>
          </ac:cxnSpMkLst>
        </pc:cxnChg>
      </pc:sldChg>
      <pc:sldChg chg="addSp modSp mod">
        <pc:chgData name="Austin, Wes" userId="af0a08d3-450a-44fe-af25-05348afc4137" providerId="ADAL" clId="{64B3A698-CC1A-4F90-A2C6-F3B2E5E7CE6B}" dt="2022-10-19T19:13:05.143" v="11709" actId="20577"/>
        <pc:sldMkLst>
          <pc:docMk/>
          <pc:sldMk cId="79828014" sldId="614"/>
        </pc:sldMkLst>
        <pc:spChg chg="mod">
          <ac:chgData name="Austin, Wes" userId="af0a08d3-450a-44fe-af25-05348afc4137" providerId="ADAL" clId="{64B3A698-CC1A-4F90-A2C6-F3B2E5E7CE6B}" dt="2022-10-19T19:13:05.143" v="11709" actId="20577"/>
          <ac:spMkLst>
            <pc:docMk/>
            <pc:sldMk cId="79828014" sldId="614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8:11:38.934" v="9591" actId="20577"/>
          <ac:spMkLst>
            <pc:docMk/>
            <pc:sldMk cId="79828014" sldId="614"/>
            <ac:spMk id="11" creationId="{462E9AFE-FCE3-4594-A4DB-141C6B7644D4}"/>
          </ac:spMkLst>
        </pc:spChg>
        <pc:picChg chg="add mod">
          <ac:chgData name="Austin, Wes" userId="af0a08d3-450a-44fe-af25-05348afc4137" providerId="ADAL" clId="{64B3A698-CC1A-4F90-A2C6-F3B2E5E7CE6B}" dt="2022-10-19T19:11:49.584" v="11631" actId="1076"/>
          <ac:picMkLst>
            <pc:docMk/>
            <pc:sldMk cId="79828014" sldId="614"/>
            <ac:picMk id="3" creationId="{D09063C4-D6B0-4C73-8F4F-3CD870FCD5A5}"/>
          </ac:picMkLst>
        </pc:picChg>
      </pc:sldChg>
      <pc:sldChg chg="addSp modSp mod">
        <pc:chgData name="Austin, Wes" userId="af0a08d3-450a-44fe-af25-05348afc4137" providerId="ADAL" clId="{64B3A698-CC1A-4F90-A2C6-F3B2E5E7CE6B}" dt="2022-10-19T16:26:01.682" v="7489" actId="20577"/>
        <pc:sldMkLst>
          <pc:docMk/>
          <pc:sldMk cId="1497470610" sldId="615"/>
        </pc:sldMkLst>
        <pc:spChg chg="add mod">
          <ac:chgData name="Austin, Wes" userId="af0a08d3-450a-44fe-af25-05348afc4137" providerId="ADAL" clId="{64B3A698-CC1A-4F90-A2C6-F3B2E5E7CE6B}" dt="2022-10-19T14:51:02.329" v="4488" actId="20577"/>
          <ac:spMkLst>
            <pc:docMk/>
            <pc:sldMk cId="1497470610" sldId="615"/>
            <ac:spMk id="7" creationId="{64C02DCE-8BD3-4C29-955E-976228ECEEF9}"/>
          </ac:spMkLst>
        </pc:spChg>
        <pc:spChg chg="mod">
          <ac:chgData name="Austin, Wes" userId="af0a08d3-450a-44fe-af25-05348afc4137" providerId="ADAL" clId="{64B3A698-CC1A-4F90-A2C6-F3B2E5E7CE6B}" dt="2022-10-19T16:08:44.712" v="6654" actId="20577"/>
          <ac:spMkLst>
            <pc:docMk/>
            <pc:sldMk cId="1497470610" sldId="615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6:26:01.682" v="7489" actId="20577"/>
          <ac:spMkLst>
            <pc:docMk/>
            <pc:sldMk cId="1497470610" sldId="615"/>
            <ac:spMk id="11" creationId="{462E9AFE-FCE3-4594-A4DB-141C6B7644D4}"/>
          </ac:spMkLst>
        </pc:spChg>
        <pc:picChg chg="add mod ord">
          <ac:chgData name="Austin, Wes" userId="af0a08d3-450a-44fe-af25-05348afc4137" providerId="ADAL" clId="{64B3A698-CC1A-4F90-A2C6-F3B2E5E7CE6B}" dt="2022-10-19T14:50:40.408" v="4472" actId="1076"/>
          <ac:picMkLst>
            <pc:docMk/>
            <pc:sldMk cId="1497470610" sldId="615"/>
            <ac:picMk id="3" creationId="{46154BAB-E986-4BAA-94C6-0364B611A9AD}"/>
          </ac:picMkLst>
        </pc:picChg>
        <pc:picChg chg="add mod">
          <ac:chgData name="Austin, Wes" userId="af0a08d3-450a-44fe-af25-05348afc4137" providerId="ADAL" clId="{64B3A698-CC1A-4F90-A2C6-F3B2E5E7CE6B}" dt="2022-10-19T14:50:16.104" v="4462" actId="1076"/>
          <ac:picMkLst>
            <pc:docMk/>
            <pc:sldMk cId="1497470610" sldId="615"/>
            <ac:picMk id="1026" creationId="{3F5504CA-83E0-43FD-AF29-639A08AF80E7}"/>
          </ac:picMkLst>
        </pc:picChg>
        <pc:picChg chg="add mod">
          <ac:chgData name="Austin, Wes" userId="af0a08d3-450a-44fe-af25-05348afc4137" providerId="ADAL" clId="{64B3A698-CC1A-4F90-A2C6-F3B2E5E7CE6B}" dt="2022-10-19T14:52:10.937" v="4608" actId="1076"/>
          <ac:picMkLst>
            <pc:docMk/>
            <pc:sldMk cId="1497470610" sldId="615"/>
            <ac:picMk id="1028" creationId="{051909E5-DF99-434D-AA1F-736A8D70BED2}"/>
          </ac:picMkLst>
        </pc:picChg>
      </pc:sldChg>
      <pc:sldChg chg="modSp mod">
        <pc:chgData name="Austin, Wes" userId="af0a08d3-450a-44fe-af25-05348afc4137" providerId="ADAL" clId="{64B3A698-CC1A-4F90-A2C6-F3B2E5E7CE6B}" dt="2022-10-19T15:06:46.950" v="5365" actId="20577"/>
        <pc:sldMkLst>
          <pc:docMk/>
          <pc:sldMk cId="1202334128" sldId="616"/>
        </pc:sldMkLst>
        <pc:spChg chg="mod">
          <ac:chgData name="Austin, Wes" userId="af0a08d3-450a-44fe-af25-05348afc4137" providerId="ADAL" clId="{64B3A698-CC1A-4F90-A2C6-F3B2E5E7CE6B}" dt="2022-10-19T15:06:46.950" v="5365" actId="20577"/>
          <ac:spMkLst>
            <pc:docMk/>
            <pc:sldMk cId="1202334128" sldId="616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64B3A698-CC1A-4F90-A2C6-F3B2E5E7CE6B}" dt="2022-10-19T13:29:30.475" v="1" actId="20577"/>
        <pc:sldMkLst>
          <pc:docMk/>
          <pc:sldMk cId="1844736901" sldId="618"/>
        </pc:sldMkLst>
        <pc:spChg chg="mod">
          <ac:chgData name="Austin, Wes" userId="af0a08d3-450a-44fe-af25-05348afc4137" providerId="ADAL" clId="{64B3A698-CC1A-4F90-A2C6-F3B2E5E7CE6B}" dt="2022-10-19T13:29:30.475" v="1" actId="20577"/>
          <ac:spMkLst>
            <pc:docMk/>
            <pc:sldMk cId="1844736901" sldId="618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64B3A698-CC1A-4F90-A2C6-F3B2E5E7CE6B}" dt="2022-10-19T15:28:56.262" v="5735" actId="20577"/>
        <pc:sldMkLst>
          <pc:docMk/>
          <pc:sldMk cId="2481430406" sldId="621"/>
        </pc:sldMkLst>
        <pc:spChg chg="mod">
          <ac:chgData name="Austin, Wes" userId="af0a08d3-450a-44fe-af25-05348afc4137" providerId="ADAL" clId="{64B3A698-CC1A-4F90-A2C6-F3B2E5E7CE6B}" dt="2022-10-19T15:28:56.262" v="5735" actId="20577"/>
          <ac:spMkLst>
            <pc:docMk/>
            <pc:sldMk cId="2481430406" sldId="621"/>
            <ac:spMk id="7" creationId="{6DC0C557-4B5C-0BCF-2664-AC68E672DBDA}"/>
          </ac:spMkLst>
        </pc:spChg>
      </pc:sldChg>
      <pc:sldChg chg="modSp mod">
        <pc:chgData name="Austin, Wes" userId="af0a08d3-450a-44fe-af25-05348afc4137" providerId="ADAL" clId="{64B3A698-CC1A-4F90-A2C6-F3B2E5E7CE6B}" dt="2022-10-19T15:24:19.487" v="5660" actId="1076"/>
        <pc:sldMkLst>
          <pc:docMk/>
          <pc:sldMk cId="2993888273" sldId="622"/>
        </pc:sldMkLst>
        <pc:spChg chg="mod">
          <ac:chgData name="Austin, Wes" userId="af0a08d3-450a-44fe-af25-05348afc4137" providerId="ADAL" clId="{64B3A698-CC1A-4F90-A2C6-F3B2E5E7CE6B}" dt="2022-10-19T15:24:19.487" v="5660" actId="1076"/>
          <ac:spMkLst>
            <pc:docMk/>
            <pc:sldMk cId="2993888273" sldId="622"/>
            <ac:spMk id="9" creationId="{9A8AE995-3761-4E8E-B676-D7F73B916651}"/>
          </ac:spMkLst>
        </pc:spChg>
      </pc:sldChg>
      <pc:sldChg chg="addSp delSp modSp mod">
        <pc:chgData name="Austin, Wes" userId="af0a08d3-450a-44fe-af25-05348afc4137" providerId="ADAL" clId="{64B3A698-CC1A-4F90-A2C6-F3B2E5E7CE6B}" dt="2022-10-19T17:47:41.769" v="9059" actId="20577"/>
        <pc:sldMkLst>
          <pc:docMk/>
          <pc:sldMk cId="1169396475" sldId="627"/>
        </pc:sldMkLst>
        <pc:spChg chg="mod">
          <ac:chgData name="Austin, Wes" userId="af0a08d3-450a-44fe-af25-05348afc4137" providerId="ADAL" clId="{64B3A698-CC1A-4F90-A2C6-F3B2E5E7CE6B}" dt="2022-10-19T17:47:41.769" v="9059" actId="20577"/>
          <ac:spMkLst>
            <pc:docMk/>
            <pc:sldMk cId="1169396475" sldId="627"/>
            <ac:spMk id="2" creationId="{BC2336C7-9942-260D-8648-6518E43F533D}"/>
          </ac:spMkLst>
        </pc:spChg>
        <pc:spChg chg="add mod">
          <ac:chgData name="Austin, Wes" userId="af0a08d3-450a-44fe-af25-05348afc4137" providerId="ADAL" clId="{64B3A698-CC1A-4F90-A2C6-F3B2E5E7CE6B}" dt="2022-10-19T17:06:35.032" v="8013" actId="20577"/>
          <ac:spMkLst>
            <pc:docMk/>
            <pc:sldMk cId="1169396475" sldId="627"/>
            <ac:spMk id="5" creationId="{650C021E-59A1-494E-82FD-0AA7511D7212}"/>
          </ac:spMkLst>
        </pc:spChg>
        <pc:spChg chg="add del mod">
          <ac:chgData name="Austin, Wes" userId="af0a08d3-450a-44fe-af25-05348afc4137" providerId="ADAL" clId="{64B3A698-CC1A-4F90-A2C6-F3B2E5E7CE6B}" dt="2022-10-19T17:05:57.537" v="7948" actId="478"/>
          <ac:spMkLst>
            <pc:docMk/>
            <pc:sldMk cId="1169396475" sldId="627"/>
            <ac:spMk id="6" creationId="{934AB18B-5E2B-4E84-9576-03BD31BCC949}"/>
          </ac:spMkLst>
        </pc:spChg>
        <pc:spChg chg="mod">
          <ac:chgData name="Austin, Wes" userId="af0a08d3-450a-44fe-af25-05348afc4137" providerId="ADAL" clId="{64B3A698-CC1A-4F90-A2C6-F3B2E5E7CE6B}" dt="2022-10-19T17:47:34.142" v="9025" actId="1076"/>
          <ac:spMkLst>
            <pc:docMk/>
            <pc:sldMk cId="1169396475" sldId="627"/>
            <ac:spMk id="11" creationId="{462E9AFE-FCE3-4594-A4DB-141C6B7644D4}"/>
          </ac:spMkLst>
        </pc:spChg>
        <pc:picChg chg="add mod">
          <ac:chgData name="Austin, Wes" userId="af0a08d3-450a-44fe-af25-05348afc4137" providerId="ADAL" clId="{64B3A698-CC1A-4F90-A2C6-F3B2E5E7CE6B}" dt="2022-10-19T17:06:01.751" v="7949" actId="1076"/>
          <ac:picMkLst>
            <pc:docMk/>
            <pc:sldMk cId="1169396475" sldId="627"/>
            <ac:picMk id="2050" creationId="{25DDC8F6-42D5-42C2-A9FF-0D0CF17994E0}"/>
          </ac:picMkLst>
        </pc:picChg>
      </pc:sldChg>
      <pc:sldChg chg="addSp delSp modSp mod ord">
        <pc:chgData name="Austin, Wes" userId="af0a08d3-450a-44fe-af25-05348afc4137" providerId="ADAL" clId="{64B3A698-CC1A-4F90-A2C6-F3B2E5E7CE6B}" dt="2022-10-19T17:17:31.215" v="8765"/>
        <pc:sldMkLst>
          <pc:docMk/>
          <pc:sldMk cId="4171699036" sldId="628"/>
        </pc:sldMkLst>
        <pc:spChg chg="mod">
          <ac:chgData name="Austin, Wes" userId="af0a08d3-450a-44fe-af25-05348afc4137" providerId="ADAL" clId="{64B3A698-CC1A-4F90-A2C6-F3B2E5E7CE6B}" dt="2022-10-19T14:07:46.998" v="2285" actId="20577"/>
          <ac:spMkLst>
            <pc:docMk/>
            <pc:sldMk cId="4171699036" sldId="628"/>
            <ac:spMk id="5" creationId="{48EDFFDC-2F31-7749-A308-3733FB346A0D}"/>
          </ac:spMkLst>
        </pc:spChg>
        <pc:spChg chg="mod">
          <ac:chgData name="Austin, Wes" userId="af0a08d3-450a-44fe-af25-05348afc4137" providerId="ADAL" clId="{64B3A698-CC1A-4F90-A2C6-F3B2E5E7CE6B}" dt="2022-10-19T17:13:57.032" v="8759" actId="14100"/>
          <ac:spMkLst>
            <pc:docMk/>
            <pc:sldMk cId="4171699036" sldId="628"/>
            <ac:spMk id="9" creationId="{9A8AE995-3761-4E8E-B676-D7F73B916651}"/>
          </ac:spMkLst>
        </pc:spChg>
        <pc:spChg chg="del mod">
          <ac:chgData name="Austin, Wes" userId="af0a08d3-450a-44fe-af25-05348afc4137" providerId="ADAL" clId="{64B3A698-CC1A-4F90-A2C6-F3B2E5E7CE6B}" dt="2022-10-19T14:06:50.076" v="2270" actId="478"/>
          <ac:spMkLst>
            <pc:docMk/>
            <pc:sldMk cId="4171699036" sldId="628"/>
            <ac:spMk id="11" creationId="{462E9AFE-FCE3-4594-A4DB-141C6B7644D4}"/>
          </ac:spMkLst>
        </pc:spChg>
        <pc:spChg chg="add mod">
          <ac:chgData name="Austin, Wes" userId="af0a08d3-450a-44fe-af25-05348afc4137" providerId="ADAL" clId="{64B3A698-CC1A-4F90-A2C6-F3B2E5E7CE6B}" dt="2022-10-19T17:17:17.634" v="8762" actId="20577"/>
          <ac:spMkLst>
            <pc:docMk/>
            <pc:sldMk cId="4171699036" sldId="628"/>
            <ac:spMk id="12" creationId="{71B2D474-6855-4309-9BC8-A8D708736F94}"/>
          </ac:spMkLst>
        </pc:spChg>
        <pc:picChg chg="add del mod">
          <ac:chgData name="Austin, Wes" userId="af0a08d3-450a-44fe-af25-05348afc4137" providerId="ADAL" clId="{64B3A698-CC1A-4F90-A2C6-F3B2E5E7CE6B}" dt="2022-10-19T14:06:19.738" v="2259" actId="478"/>
          <ac:picMkLst>
            <pc:docMk/>
            <pc:sldMk cId="4171699036" sldId="628"/>
            <ac:picMk id="3" creationId="{88CD7F47-8A4D-4490-9203-D71285B9CE55}"/>
          </ac:picMkLst>
        </pc:picChg>
        <pc:picChg chg="del">
          <ac:chgData name="Austin, Wes" userId="af0a08d3-450a-44fe-af25-05348afc4137" providerId="ADAL" clId="{64B3A698-CC1A-4F90-A2C6-F3B2E5E7CE6B}" dt="2022-10-19T14:05:30.180" v="2244" actId="478"/>
          <ac:picMkLst>
            <pc:docMk/>
            <pc:sldMk cId="4171699036" sldId="628"/>
            <ac:picMk id="4" creationId="{CD8FC5E1-BDF0-A83D-DA96-4B019040A9AE}"/>
          </ac:picMkLst>
        </pc:picChg>
        <pc:picChg chg="add mod">
          <ac:chgData name="Austin, Wes" userId="af0a08d3-450a-44fe-af25-05348afc4137" providerId="ADAL" clId="{64B3A698-CC1A-4F90-A2C6-F3B2E5E7CE6B}" dt="2022-10-19T17:13:22.656" v="8711" actId="14100"/>
          <ac:picMkLst>
            <pc:docMk/>
            <pc:sldMk cId="4171699036" sldId="628"/>
            <ac:picMk id="7" creationId="{B2B0555D-36D0-40FB-998C-311F8DDDAD10}"/>
          </ac:picMkLst>
        </pc:picChg>
        <pc:picChg chg="add mod">
          <ac:chgData name="Austin, Wes" userId="af0a08d3-450a-44fe-af25-05348afc4137" providerId="ADAL" clId="{64B3A698-CC1A-4F90-A2C6-F3B2E5E7CE6B}" dt="2022-10-19T14:07:28.527" v="2278" actId="1076"/>
          <ac:picMkLst>
            <pc:docMk/>
            <pc:sldMk cId="4171699036" sldId="628"/>
            <ac:picMk id="10" creationId="{15EE6545-F537-4FC0-BE2B-B6814A72F444}"/>
          </ac:picMkLst>
        </pc:picChg>
      </pc:sldChg>
      <pc:sldChg chg="addSp modSp mod">
        <pc:chgData name="Austin, Wes" userId="af0a08d3-450a-44fe-af25-05348afc4137" providerId="ADAL" clId="{64B3A698-CC1A-4F90-A2C6-F3B2E5E7CE6B}" dt="2022-10-19T17:57:33.084" v="9243" actId="403"/>
        <pc:sldMkLst>
          <pc:docMk/>
          <pc:sldMk cId="4064335534" sldId="632"/>
        </pc:sldMkLst>
        <pc:spChg chg="mod">
          <ac:chgData name="Austin, Wes" userId="af0a08d3-450a-44fe-af25-05348afc4137" providerId="ADAL" clId="{64B3A698-CC1A-4F90-A2C6-F3B2E5E7CE6B}" dt="2022-10-19T17:56:51.945" v="9191" actId="1076"/>
          <ac:spMkLst>
            <pc:docMk/>
            <pc:sldMk cId="4064335534" sldId="632"/>
            <ac:spMk id="2" creationId="{BC2336C7-9942-260D-8648-6518E43F533D}"/>
          </ac:spMkLst>
        </pc:spChg>
        <pc:spChg chg="add mod">
          <ac:chgData name="Austin, Wes" userId="af0a08d3-450a-44fe-af25-05348afc4137" providerId="ADAL" clId="{64B3A698-CC1A-4F90-A2C6-F3B2E5E7CE6B}" dt="2022-10-19T17:57:33.084" v="9243" actId="403"/>
          <ac:spMkLst>
            <pc:docMk/>
            <pc:sldMk cId="4064335534" sldId="632"/>
            <ac:spMk id="6" creationId="{0640AD3C-BE2F-4426-B15F-26EC9465EF65}"/>
          </ac:spMkLst>
        </pc:spChg>
        <pc:spChg chg="mod">
          <ac:chgData name="Austin, Wes" userId="af0a08d3-450a-44fe-af25-05348afc4137" providerId="ADAL" clId="{64B3A698-CC1A-4F90-A2C6-F3B2E5E7CE6B}" dt="2022-10-19T17:46:54.350" v="9013" actId="20577"/>
          <ac:spMkLst>
            <pc:docMk/>
            <pc:sldMk cId="4064335534" sldId="632"/>
            <ac:spMk id="11" creationId="{462E9AFE-FCE3-4594-A4DB-141C6B7644D4}"/>
          </ac:spMkLst>
        </pc:spChg>
        <pc:picChg chg="add mod">
          <ac:chgData name="Austin, Wes" userId="af0a08d3-450a-44fe-af25-05348afc4137" providerId="ADAL" clId="{64B3A698-CC1A-4F90-A2C6-F3B2E5E7CE6B}" dt="2022-10-19T17:56:57.465" v="9193" actId="1076"/>
          <ac:picMkLst>
            <pc:docMk/>
            <pc:sldMk cId="4064335534" sldId="632"/>
            <ac:picMk id="4" creationId="{3208F649-A651-4DC4-BF28-33CF5CC5C7E9}"/>
          </ac:picMkLst>
        </pc:picChg>
      </pc:sldChg>
      <pc:sldChg chg="modSp add mod ord">
        <pc:chgData name="Austin, Wes" userId="af0a08d3-450a-44fe-af25-05348afc4137" providerId="ADAL" clId="{64B3A698-CC1A-4F90-A2C6-F3B2E5E7CE6B}" dt="2022-10-19T15:22:33.606" v="5530"/>
        <pc:sldMkLst>
          <pc:docMk/>
          <pc:sldMk cId="1511821961" sldId="633"/>
        </pc:sldMkLst>
        <pc:spChg chg="mod">
          <ac:chgData name="Austin, Wes" userId="af0a08d3-450a-44fe-af25-05348afc4137" providerId="ADAL" clId="{64B3A698-CC1A-4F90-A2C6-F3B2E5E7CE6B}" dt="2022-10-19T15:22:33.606" v="5530"/>
          <ac:spMkLst>
            <pc:docMk/>
            <pc:sldMk cId="1511821961" sldId="633"/>
            <ac:spMk id="2" creationId="{BC2336C7-9942-260D-8648-6518E43F533D}"/>
          </ac:spMkLst>
        </pc:spChg>
        <pc:spChg chg="mod">
          <ac:chgData name="Austin, Wes" userId="af0a08d3-450a-44fe-af25-05348afc4137" providerId="ADAL" clId="{64B3A698-CC1A-4F90-A2C6-F3B2E5E7CE6B}" dt="2022-10-19T13:31:22.571" v="29" actId="20577"/>
          <ac:spMkLst>
            <pc:docMk/>
            <pc:sldMk cId="1511821961" sldId="633"/>
            <ac:spMk id="11" creationId="{462E9AFE-FCE3-4594-A4DB-141C6B7644D4}"/>
          </ac:spMkLst>
        </pc:spChg>
      </pc:sldChg>
      <pc:sldChg chg="modSp add mod ord">
        <pc:chgData name="Austin, Wes" userId="af0a08d3-450a-44fe-af25-05348afc4137" providerId="ADAL" clId="{64B3A698-CC1A-4F90-A2C6-F3B2E5E7CE6B}" dt="2022-10-19T17:17:31.215" v="8765"/>
        <pc:sldMkLst>
          <pc:docMk/>
          <pc:sldMk cId="4043615695" sldId="634"/>
        </pc:sldMkLst>
        <pc:spChg chg="mod">
          <ac:chgData name="Austin, Wes" userId="af0a08d3-450a-44fe-af25-05348afc4137" providerId="ADAL" clId="{64B3A698-CC1A-4F90-A2C6-F3B2E5E7CE6B}" dt="2022-10-19T14:16:30.700" v="2784" actId="1076"/>
          <ac:spMkLst>
            <pc:docMk/>
            <pc:sldMk cId="4043615695" sldId="634"/>
            <ac:spMk id="5" creationId="{48EDFFDC-2F31-7749-A308-3733FB346A0D}"/>
          </ac:spMkLst>
        </pc:spChg>
        <pc:spChg chg="mod">
          <ac:chgData name="Austin, Wes" userId="af0a08d3-450a-44fe-af25-05348afc4137" providerId="ADAL" clId="{64B3A698-CC1A-4F90-A2C6-F3B2E5E7CE6B}" dt="2022-10-19T14:16:24.983" v="2782" actId="14100"/>
          <ac:spMkLst>
            <pc:docMk/>
            <pc:sldMk cId="4043615695" sldId="634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7:17:19.961" v="8763" actId="20577"/>
          <ac:spMkLst>
            <pc:docMk/>
            <pc:sldMk cId="4043615695" sldId="634"/>
            <ac:spMk id="11" creationId="{462E9AFE-FCE3-4594-A4DB-141C6B7644D4}"/>
          </ac:spMkLst>
        </pc:spChg>
        <pc:picChg chg="mod">
          <ac:chgData name="Austin, Wes" userId="af0a08d3-450a-44fe-af25-05348afc4137" providerId="ADAL" clId="{64B3A698-CC1A-4F90-A2C6-F3B2E5E7CE6B}" dt="2022-10-19T14:16:37.092" v="2788" actId="1076"/>
          <ac:picMkLst>
            <pc:docMk/>
            <pc:sldMk cId="4043615695" sldId="634"/>
            <ac:picMk id="4" creationId="{CD8FC5E1-BDF0-A83D-DA96-4B019040A9AE}"/>
          </ac:picMkLst>
        </pc:picChg>
      </pc:sldChg>
      <pc:sldChg chg="add">
        <pc:chgData name="Austin, Wes" userId="af0a08d3-450a-44fe-af25-05348afc4137" providerId="ADAL" clId="{64B3A698-CC1A-4F90-A2C6-F3B2E5E7CE6B}" dt="2022-10-19T14:24:52.375" v="3355" actId="2890"/>
        <pc:sldMkLst>
          <pc:docMk/>
          <pc:sldMk cId="1258405566" sldId="635"/>
        </pc:sldMkLst>
      </pc:sldChg>
      <pc:sldChg chg="addSp delSp modSp add mod">
        <pc:chgData name="Austin, Wes" userId="af0a08d3-450a-44fe-af25-05348afc4137" providerId="ADAL" clId="{64B3A698-CC1A-4F90-A2C6-F3B2E5E7CE6B}" dt="2022-10-19T15:53:13.760" v="6344" actId="1076"/>
        <pc:sldMkLst>
          <pc:docMk/>
          <pc:sldMk cId="2675649251" sldId="636"/>
        </pc:sldMkLst>
        <pc:spChg chg="mod">
          <ac:chgData name="Austin, Wes" userId="af0a08d3-450a-44fe-af25-05348afc4137" providerId="ADAL" clId="{64B3A698-CC1A-4F90-A2C6-F3B2E5E7CE6B}" dt="2022-10-19T15:52:26.391" v="6288" actId="20577"/>
          <ac:spMkLst>
            <pc:docMk/>
            <pc:sldMk cId="2675649251" sldId="636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5:17:57.933" v="5410" actId="20577"/>
          <ac:spMkLst>
            <pc:docMk/>
            <pc:sldMk cId="2675649251" sldId="636"/>
            <ac:spMk id="11" creationId="{462E9AFE-FCE3-4594-A4DB-141C6B7644D4}"/>
          </ac:spMkLst>
        </pc:spChg>
        <pc:spChg chg="add mod">
          <ac:chgData name="Austin, Wes" userId="af0a08d3-450a-44fe-af25-05348afc4137" providerId="ADAL" clId="{64B3A698-CC1A-4F90-A2C6-F3B2E5E7CE6B}" dt="2022-10-19T15:49:32.220" v="6031" actId="1076"/>
          <ac:spMkLst>
            <pc:docMk/>
            <pc:sldMk cId="2675649251" sldId="636"/>
            <ac:spMk id="18" creationId="{EC81B175-0427-433A-AF48-CBF2B6B4695F}"/>
          </ac:spMkLst>
        </pc:spChg>
        <pc:spChg chg="add mod">
          <ac:chgData name="Austin, Wes" userId="af0a08d3-450a-44fe-af25-05348afc4137" providerId="ADAL" clId="{64B3A698-CC1A-4F90-A2C6-F3B2E5E7CE6B}" dt="2022-10-19T15:50:34.848" v="6054" actId="114"/>
          <ac:spMkLst>
            <pc:docMk/>
            <pc:sldMk cId="2675649251" sldId="636"/>
            <ac:spMk id="21" creationId="{16C1B9D4-3FE8-4873-AEC8-D148FFE2DF70}"/>
          </ac:spMkLst>
        </pc:spChg>
        <pc:spChg chg="add mod">
          <ac:chgData name="Austin, Wes" userId="af0a08d3-450a-44fe-af25-05348afc4137" providerId="ADAL" clId="{64B3A698-CC1A-4F90-A2C6-F3B2E5E7CE6B}" dt="2022-10-19T15:53:13.760" v="6344" actId="1076"/>
          <ac:spMkLst>
            <pc:docMk/>
            <pc:sldMk cId="2675649251" sldId="636"/>
            <ac:spMk id="22" creationId="{E8322FAF-2D0A-4A97-BDEF-CA9980C9DFF4}"/>
          </ac:spMkLst>
        </pc:spChg>
        <pc:picChg chg="add mod">
          <ac:chgData name="Austin, Wes" userId="af0a08d3-450a-44fe-af25-05348afc4137" providerId="ADAL" clId="{64B3A698-CC1A-4F90-A2C6-F3B2E5E7CE6B}" dt="2022-10-19T15:46:18.986" v="5964" actId="1076"/>
          <ac:picMkLst>
            <pc:docMk/>
            <pc:sldMk cId="2675649251" sldId="636"/>
            <ac:picMk id="3" creationId="{C4F97CFE-0DC4-4660-96AC-755DDC1E7EFF}"/>
          </ac:picMkLst>
        </pc:picChg>
        <pc:picChg chg="add del mod">
          <ac:chgData name="Austin, Wes" userId="af0a08d3-450a-44fe-af25-05348afc4137" providerId="ADAL" clId="{64B3A698-CC1A-4F90-A2C6-F3B2E5E7CE6B}" dt="2022-10-19T15:45:39.088" v="5960" actId="478"/>
          <ac:picMkLst>
            <pc:docMk/>
            <pc:sldMk cId="2675649251" sldId="636"/>
            <ac:picMk id="5" creationId="{3FB6A306-395C-4ADB-982A-F20D0A35EFCD}"/>
          </ac:picMkLst>
        </pc:picChg>
        <pc:picChg chg="add del mod">
          <ac:chgData name="Austin, Wes" userId="af0a08d3-450a-44fe-af25-05348afc4137" providerId="ADAL" clId="{64B3A698-CC1A-4F90-A2C6-F3B2E5E7CE6B}" dt="2022-10-19T15:48:20.315" v="5981" actId="478"/>
          <ac:picMkLst>
            <pc:docMk/>
            <pc:sldMk cId="2675649251" sldId="636"/>
            <ac:picMk id="7" creationId="{421CA1DC-AB95-4EE9-BBD1-48C29834DD29}"/>
          </ac:picMkLst>
        </pc:picChg>
        <pc:picChg chg="add del mod">
          <ac:chgData name="Austin, Wes" userId="af0a08d3-450a-44fe-af25-05348afc4137" providerId="ADAL" clId="{64B3A698-CC1A-4F90-A2C6-F3B2E5E7CE6B}" dt="2022-10-19T15:47:54.315" v="5971" actId="478"/>
          <ac:picMkLst>
            <pc:docMk/>
            <pc:sldMk cId="2675649251" sldId="636"/>
            <ac:picMk id="10" creationId="{FCBF8B8A-7A92-4D81-B941-9C07A641A25E}"/>
          </ac:picMkLst>
        </pc:picChg>
        <pc:picChg chg="add del mod">
          <ac:chgData name="Austin, Wes" userId="af0a08d3-450a-44fe-af25-05348afc4137" providerId="ADAL" clId="{64B3A698-CC1A-4F90-A2C6-F3B2E5E7CE6B}" dt="2022-10-19T15:48:21.126" v="5982" actId="478"/>
          <ac:picMkLst>
            <pc:docMk/>
            <pc:sldMk cId="2675649251" sldId="636"/>
            <ac:picMk id="13" creationId="{F505BA6E-49BE-4118-823B-BB5010495A4D}"/>
          </ac:picMkLst>
        </pc:picChg>
        <pc:picChg chg="add mod">
          <ac:chgData name="Austin, Wes" userId="af0a08d3-450a-44fe-af25-05348afc4137" providerId="ADAL" clId="{64B3A698-CC1A-4F90-A2C6-F3B2E5E7CE6B}" dt="2022-10-19T15:48:56.595" v="5994" actId="14100"/>
          <ac:picMkLst>
            <pc:docMk/>
            <pc:sldMk cId="2675649251" sldId="636"/>
            <ac:picMk id="15" creationId="{38137726-CEA0-4FCA-A9E2-4FF7E48C4DDC}"/>
          </ac:picMkLst>
        </pc:picChg>
        <pc:picChg chg="add mod">
          <ac:chgData name="Austin, Wes" userId="af0a08d3-450a-44fe-af25-05348afc4137" providerId="ADAL" clId="{64B3A698-CC1A-4F90-A2C6-F3B2E5E7CE6B}" dt="2022-10-19T15:49:48.612" v="6036" actId="14100"/>
          <ac:picMkLst>
            <pc:docMk/>
            <pc:sldMk cId="2675649251" sldId="636"/>
            <ac:picMk id="17" creationId="{A3E812C0-9ED2-4CF1-BEB8-2C6F049DF1FB}"/>
          </ac:picMkLst>
        </pc:picChg>
        <pc:picChg chg="add del">
          <ac:chgData name="Austin, Wes" userId="af0a08d3-450a-44fe-af25-05348afc4137" providerId="ADAL" clId="{64B3A698-CC1A-4F90-A2C6-F3B2E5E7CE6B}" dt="2022-10-19T15:49:37.548" v="6033" actId="22"/>
          <ac:picMkLst>
            <pc:docMk/>
            <pc:sldMk cId="2675649251" sldId="636"/>
            <ac:picMk id="20" creationId="{12EDBAC2-19B6-4866-8691-CCFD8319CC4F}"/>
          </ac:picMkLst>
        </pc:picChg>
      </pc:sldChg>
      <pc:sldChg chg="addSp delSp modSp add mod ord">
        <pc:chgData name="Austin, Wes" userId="af0a08d3-450a-44fe-af25-05348afc4137" providerId="ADAL" clId="{64B3A698-CC1A-4F90-A2C6-F3B2E5E7CE6B}" dt="2022-10-19T16:11:41.339" v="6675"/>
        <pc:sldMkLst>
          <pc:docMk/>
          <pc:sldMk cId="793319924" sldId="637"/>
        </pc:sldMkLst>
        <pc:spChg chg="add mod">
          <ac:chgData name="Austin, Wes" userId="af0a08d3-450a-44fe-af25-05348afc4137" providerId="ADAL" clId="{64B3A698-CC1A-4F90-A2C6-F3B2E5E7CE6B}" dt="2022-10-19T16:00:52.748" v="6448" actId="1076"/>
          <ac:spMkLst>
            <pc:docMk/>
            <pc:sldMk cId="793319924" sldId="637"/>
            <ac:spMk id="4" creationId="{B4B967C6-C965-4218-9AEA-C2A10565E819}"/>
          </ac:spMkLst>
        </pc:spChg>
        <pc:spChg chg="add mod">
          <ac:chgData name="Austin, Wes" userId="af0a08d3-450a-44fe-af25-05348afc4137" providerId="ADAL" clId="{64B3A698-CC1A-4F90-A2C6-F3B2E5E7CE6B}" dt="2022-10-19T16:05:07.111" v="6566" actId="1076"/>
          <ac:spMkLst>
            <pc:docMk/>
            <pc:sldMk cId="793319924" sldId="637"/>
            <ac:spMk id="5" creationId="{F1EB7E9A-606D-4F1D-AC57-DF62F547A766}"/>
          </ac:spMkLst>
        </pc:spChg>
        <pc:spChg chg="add mod">
          <ac:chgData name="Austin, Wes" userId="af0a08d3-450a-44fe-af25-05348afc4137" providerId="ADAL" clId="{64B3A698-CC1A-4F90-A2C6-F3B2E5E7CE6B}" dt="2022-10-19T16:02:06.060" v="6481" actId="20577"/>
          <ac:spMkLst>
            <pc:docMk/>
            <pc:sldMk cId="793319924" sldId="637"/>
            <ac:spMk id="6" creationId="{76166551-B899-4BD1-95BD-C94F70623E57}"/>
          </ac:spMkLst>
        </pc:spChg>
        <pc:spChg chg="del mod">
          <ac:chgData name="Austin, Wes" userId="af0a08d3-450a-44fe-af25-05348afc4137" providerId="ADAL" clId="{64B3A698-CC1A-4F90-A2C6-F3B2E5E7CE6B}" dt="2022-10-19T15:59:59.344" v="6436"/>
          <ac:spMkLst>
            <pc:docMk/>
            <pc:sldMk cId="793319924" sldId="637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5:59:48.939" v="6430" actId="20577"/>
          <ac:spMkLst>
            <pc:docMk/>
            <pc:sldMk cId="793319924" sldId="637"/>
            <ac:spMk id="11" creationId="{462E9AFE-FCE3-4594-A4DB-141C6B7644D4}"/>
          </ac:spMkLst>
        </pc:spChg>
        <pc:picChg chg="add mod">
          <ac:chgData name="Austin, Wes" userId="af0a08d3-450a-44fe-af25-05348afc4137" providerId="ADAL" clId="{64B3A698-CC1A-4F90-A2C6-F3B2E5E7CE6B}" dt="2022-10-19T16:00:08.395" v="6437" actId="1076"/>
          <ac:picMkLst>
            <pc:docMk/>
            <pc:sldMk cId="793319924" sldId="637"/>
            <ac:picMk id="3" creationId="{95815EE8-FAC3-4C79-847F-23C042F70342}"/>
          </ac:picMkLst>
        </pc:picChg>
        <pc:cxnChg chg="add del">
          <ac:chgData name="Austin, Wes" userId="af0a08d3-450a-44fe-af25-05348afc4137" providerId="ADAL" clId="{64B3A698-CC1A-4F90-A2C6-F3B2E5E7CE6B}" dt="2022-10-19T16:05:29.656" v="6568" actId="11529"/>
          <ac:cxnSpMkLst>
            <pc:docMk/>
            <pc:sldMk cId="793319924" sldId="637"/>
            <ac:cxnSpMk id="8" creationId="{63818EC9-92DA-466D-A83C-C52D0B701993}"/>
          </ac:cxnSpMkLst>
        </pc:cxnChg>
        <pc:cxnChg chg="add mod">
          <ac:chgData name="Austin, Wes" userId="af0a08d3-450a-44fe-af25-05348afc4137" providerId="ADAL" clId="{64B3A698-CC1A-4F90-A2C6-F3B2E5E7CE6B}" dt="2022-10-19T16:05:53.426" v="6571" actId="1582"/>
          <ac:cxnSpMkLst>
            <pc:docMk/>
            <pc:sldMk cId="793319924" sldId="637"/>
            <ac:cxnSpMk id="12" creationId="{7FC8180E-78D3-4978-A500-C6C9A83E03C7}"/>
          </ac:cxnSpMkLst>
        </pc:cxnChg>
      </pc:sldChg>
      <pc:sldChg chg="addSp modSp add mod">
        <pc:chgData name="Austin, Wes" userId="af0a08d3-450a-44fe-af25-05348afc4137" providerId="ADAL" clId="{64B3A698-CC1A-4F90-A2C6-F3B2E5E7CE6B}" dt="2022-10-19T18:07:40.160" v="9543" actId="1076"/>
        <pc:sldMkLst>
          <pc:docMk/>
          <pc:sldMk cId="3743786293" sldId="638"/>
        </pc:sldMkLst>
        <pc:spChg chg="mod">
          <ac:chgData name="Austin, Wes" userId="af0a08d3-450a-44fe-af25-05348afc4137" providerId="ADAL" clId="{64B3A698-CC1A-4F90-A2C6-F3B2E5E7CE6B}" dt="2022-10-19T18:07:27.055" v="9540" actId="1076"/>
          <ac:spMkLst>
            <pc:docMk/>
            <pc:sldMk cId="3743786293" sldId="638"/>
            <ac:spMk id="2" creationId="{BC2336C7-9942-260D-8648-6518E43F533D}"/>
          </ac:spMkLst>
        </pc:spChg>
        <pc:spChg chg="add mod">
          <ac:chgData name="Austin, Wes" userId="af0a08d3-450a-44fe-af25-05348afc4137" providerId="ADAL" clId="{64B3A698-CC1A-4F90-A2C6-F3B2E5E7CE6B}" dt="2022-10-19T18:07:40.160" v="9543" actId="1076"/>
          <ac:spMkLst>
            <pc:docMk/>
            <pc:sldMk cId="3743786293" sldId="638"/>
            <ac:spMk id="6" creationId="{1740A2C6-CCBC-46E7-AD78-0D0DDC43CE41}"/>
          </ac:spMkLst>
        </pc:spChg>
        <pc:picChg chg="add mod">
          <ac:chgData name="Austin, Wes" userId="af0a08d3-450a-44fe-af25-05348afc4137" providerId="ADAL" clId="{64B3A698-CC1A-4F90-A2C6-F3B2E5E7CE6B}" dt="2022-10-19T18:07:17.488" v="9537" actId="14100"/>
          <ac:picMkLst>
            <pc:docMk/>
            <pc:sldMk cId="3743786293" sldId="638"/>
            <ac:picMk id="4" creationId="{7D20C28B-8B21-4A0F-8172-E304380369D3}"/>
          </ac:picMkLst>
        </pc:picChg>
      </pc:sldChg>
      <pc:sldChg chg="modSp add mod">
        <pc:chgData name="Austin, Wes" userId="af0a08d3-450a-44fe-af25-05348afc4137" providerId="ADAL" clId="{64B3A698-CC1A-4F90-A2C6-F3B2E5E7CE6B}" dt="2022-10-19T17:47:13.389" v="9016" actId="1076"/>
        <pc:sldMkLst>
          <pc:docMk/>
          <pc:sldMk cId="686494281" sldId="639"/>
        </pc:sldMkLst>
        <pc:spChg chg="mod">
          <ac:chgData name="Austin, Wes" userId="af0a08d3-450a-44fe-af25-05348afc4137" providerId="ADAL" clId="{64B3A698-CC1A-4F90-A2C6-F3B2E5E7CE6B}" dt="2022-10-19T17:47:13.389" v="9016" actId="1076"/>
          <ac:spMkLst>
            <pc:docMk/>
            <pc:sldMk cId="686494281" sldId="639"/>
            <ac:spMk id="2" creationId="{BC2336C7-9942-260D-8648-6518E43F533D}"/>
          </ac:spMkLst>
        </pc:spChg>
      </pc:sldChg>
      <pc:sldChg chg="addSp modSp add mod">
        <pc:chgData name="Austin, Wes" userId="af0a08d3-450a-44fe-af25-05348afc4137" providerId="ADAL" clId="{64B3A698-CC1A-4F90-A2C6-F3B2E5E7CE6B}" dt="2022-10-19T18:59:08.693" v="11214" actId="207"/>
        <pc:sldMkLst>
          <pc:docMk/>
          <pc:sldMk cId="272881630" sldId="640"/>
        </pc:sldMkLst>
        <pc:spChg chg="mod">
          <ac:chgData name="Austin, Wes" userId="af0a08d3-450a-44fe-af25-05348afc4137" providerId="ADAL" clId="{64B3A698-CC1A-4F90-A2C6-F3B2E5E7CE6B}" dt="2022-10-19T18:59:08.693" v="11214" actId="207"/>
          <ac:spMkLst>
            <pc:docMk/>
            <pc:sldMk cId="272881630" sldId="640"/>
            <ac:spMk id="3" creationId="{342EEF21-90F7-4B6D-BF34-9C8D13CE6A66}"/>
          </ac:spMkLst>
        </pc:spChg>
        <pc:spChg chg="add mod">
          <ac:chgData name="Austin, Wes" userId="af0a08d3-450a-44fe-af25-05348afc4137" providerId="ADAL" clId="{64B3A698-CC1A-4F90-A2C6-F3B2E5E7CE6B}" dt="2022-10-19T18:29:25.879" v="10510" actId="1076"/>
          <ac:spMkLst>
            <pc:docMk/>
            <pc:sldMk cId="272881630" sldId="640"/>
            <ac:spMk id="5" creationId="{28F3F7D3-9038-430D-871B-D23BE9F317F9}"/>
          </ac:spMkLst>
        </pc:spChg>
        <pc:picChg chg="add mod">
          <ac:chgData name="Austin, Wes" userId="af0a08d3-450a-44fe-af25-05348afc4137" providerId="ADAL" clId="{64B3A698-CC1A-4F90-A2C6-F3B2E5E7CE6B}" dt="2022-10-19T18:25:22.072" v="10121" actId="14100"/>
          <ac:picMkLst>
            <pc:docMk/>
            <pc:sldMk cId="272881630" sldId="640"/>
            <ac:picMk id="4" creationId="{DB6F2379-6FB8-4DF1-ABD3-772FBF57B6F1}"/>
          </ac:picMkLst>
        </pc:picChg>
      </pc:sldChg>
      <pc:sldChg chg="addSp modSp add mod">
        <pc:chgData name="Austin, Wes" userId="af0a08d3-450a-44fe-af25-05348afc4137" providerId="ADAL" clId="{64B3A698-CC1A-4F90-A2C6-F3B2E5E7CE6B}" dt="2022-10-19T18:59:02.222" v="11210" actId="20577"/>
        <pc:sldMkLst>
          <pc:docMk/>
          <pc:sldMk cId="5641536" sldId="641"/>
        </pc:sldMkLst>
        <pc:spChg chg="mod">
          <ac:chgData name="Austin, Wes" userId="af0a08d3-450a-44fe-af25-05348afc4137" providerId="ADAL" clId="{64B3A698-CC1A-4F90-A2C6-F3B2E5E7CE6B}" dt="2022-10-19T18:59:02.222" v="11210" actId="20577"/>
          <ac:spMkLst>
            <pc:docMk/>
            <pc:sldMk cId="5641536" sldId="641"/>
            <ac:spMk id="3" creationId="{342EEF21-90F7-4B6D-BF34-9C8D13CE6A66}"/>
          </ac:spMkLst>
        </pc:spChg>
        <pc:spChg chg="add mod">
          <ac:chgData name="Austin, Wes" userId="af0a08d3-450a-44fe-af25-05348afc4137" providerId="ADAL" clId="{64B3A698-CC1A-4F90-A2C6-F3B2E5E7CE6B}" dt="2022-10-19T18:29:50.376" v="10515" actId="1076"/>
          <ac:spMkLst>
            <pc:docMk/>
            <pc:sldMk cId="5641536" sldId="641"/>
            <ac:spMk id="5" creationId="{49BA334D-6D1A-4EF4-9583-EB19606BF156}"/>
          </ac:spMkLst>
        </pc:spChg>
      </pc:sldChg>
      <pc:sldChg chg="add del">
        <pc:chgData name="Austin, Wes" userId="af0a08d3-450a-44fe-af25-05348afc4137" providerId="ADAL" clId="{64B3A698-CC1A-4F90-A2C6-F3B2E5E7CE6B}" dt="2022-10-19T18:27:38.574" v="10393" actId="2696"/>
        <pc:sldMkLst>
          <pc:docMk/>
          <pc:sldMk cId="749529386" sldId="641"/>
        </pc:sldMkLst>
      </pc:sldChg>
      <pc:sldChg chg="addSp modSp add mod">
        <pc:chgData name="Austin, Wes" userId="af0a08d3-450a-44fe-af25-05348afc4137" providerId="ADAL" clId="{64B3A698-CC1A-4F90-A2C6-F3B2E5E7CE6B}" dt="2022-10-19T18:40:12.028" v="10674" actId="1076"/>
        <pc:sldMkLst>
          <pc:docMk/>
          <pc:sldMk cId="1408574778" sldId="642"/>
        </pc:sldMkLst>
        <pc:spChg chg="add mod">
          <ac:chgData name="Austin, Wes" userId="af0a08d3-450a-44fe-af25-05348afc4137" providerId="ADAL" clId="{64B3A698-CC1A-4F90-A2C6-F3B2E5E7CE6B}" dt="2022-10-19T18:40:12.028" v="10674" actId="1076"/>
          <ac:spMkLst>
            <pc:docMk/>
            <pc:sldMk cId="1408574778" sldId="642"/>
            <ac:spMk id="9" creationId="{BBF47ABA-6260-43CF-A21A-EB04F2AABF06}"/>
          </ac:spMkLst>
        </pc:spChg>
      </pc:sldChg>
      <pc:sldChg chg="modSp add mod ord">
        <pc:chgData name="Austin, Wes" userId="af0a08d3-450a-44fe-af25-05348afc4137" providerId="ADAL" clId="{64B3A698-CC1A-4F90-A2C6-F3B2E5E7CE6B}" dt="2022-10-19T19:37:16.429" v="13625" actId="20577"/>
        <pc:sldMkLst>
          <pc:docMk/>
          <pc:sldMk cId="4032733032" sldId="643"/>
        </pc:sldMkLst>
        <pc:spChg chg="mod">
          <ac:chgData name="Austin, Wes" userId="af0a08d3-450a-44fe-af25-05348afc4137" providerId="ADAL" clId="{64B3A698-CC1A-4F90-A2C6-F3B2E5E7CE6B}" dt="2022-10-19T19:37:16.429" v="13625" actId="20577"/>
          <ac:spMkLst>
            <pc:docMk/>
            <pc:sldMk cId="4032733032" sldId="643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8:43:19.521" v="11068"/>
          <ac:spMkLst>
            <pc:docMk/>
            <pc:sldMk cId="4032733032" sldId="643"/>
            <ac:spMk id="11" creationId="{462E9AFE-FCE3-4594-A4DB-141C6B7644D4}"/>
          </ac:spMkLst>
        </pc:spChg>
      </pc:sldChg>
      <pc:sldChg chg="addSp delSp modSp add mod">
        <pc:chgData name="Austin, Wes" userId="af0a08d3-450a-44fe-af25-05348afc4137" providerId="ADAL" clId="{64B3A698-CC1A-4F90-A2C6-F3B2E5E7CE6B}" dt="2022-10-19T19:51:22.165" v="14770" actId="1076"/>
        <pc:sldMkLst>
          <pc:docMk/>
          <pc:sldMk cId="744134021" sldId="644"/>
        </pc:sldMkLst>
        <pc:spChg chg="mod">
          <ac:chgData name="Austin, Wes" userId="af0a08d3-450a-44fe-af25-05348afc4137" providerId="ADAL" clId="{64B3A698-CC1A-4F90-A2C6-F3B2E5E7CE6B}" dt="2022-10-19T19:50:40.515" v="14764" actId="14100"/>
          <ac:spMkLst>
            <pc:docMk/>
            <pc:sldMk cId="744134021" sldId="644"/>
            <ac:spMk id="9" creationId="{9A8AE995-3761-4E8E-B676-D7F73B916651}"/>
          </ac:spMkLst>
        </pc:spChg>
        <pc:spChg chg="mod">
          <ac:chgData name="Austin, Wes" userId="af0a08d3-450a-44fe-af25-05348afc4137" providerId="ADAL" clId="{64B3A698-CC1A-4F90-A2C6-F3B2E5E7CE6B}" dt="2022-10-19T19:51:18.557" v="14768" actId="1076"/>
          <ac:spMkLst>
            <pc:docMk/>
            <pc:sldMk cId="744134021" sldId="644"/>
            <ac:spMk id="11" creationId="{462E9AFE-FCE3-4594-A4DB-141C6B7644D4}"/>
          </ac:spMkLst>
        </pc:spChg>
        <pc:picChg chg="add del mod">
          <ac:chgData name="Austin, Wes" userId="af0a08d3-450a-44fe-af25-05348afc4137" providerId="ADAL" clId="{64B3A698-CC1A-4F90-A2C6-F3B2E5E7CE6B}" dt="2022-10-19T19:50:18.325" v="14759" actId="478"/>
          <ac:picMkLst>
            <pc:docMk/>
            <pc:sldMk cId="744134021" sldId="644"/>
            <ac:picMk id="3" creationId="{E0D54E0A-A554-4D0E-9EDB-1C7F94D4C2FE}"/>
          </ac:picMkLst>
        </pc:picChg>
        <pc:picChg chg="add mod">
          <ac:chgData name="Austin, Wes" userId="af0a08d3-450a-44fe-af25-05348afc4137" providerId="ADAL" clId="{64B3A698-CC1A-4F90-A2C6-F3B2E5E7CE6B}" dt="2022-10-19T19:51:22.165" v="14770" actId="1076"/>
          <ac:picMkLst>
            <pc:docMk/>
            <pc:sldMk cId="744134021" sldId="644"/>
            <ac:picMk id="5" creationId="{12C886DE-5D98-417C-BC8F-E41BF04E4C90}"/>
          </ac:picMkLst>
        </pc:picChg>
      </pc:sldChg>
      <pc:sldChg chg="modSp add mod">
        <pc:chgData name="Austin, Wes" userId="af0a08d3-450a-44fe-af25-05348afc4137" providerId="ADAL" clId="{64B3A698-CC1A-4F90-A2C6-F3B2E5E7CE6B}" dt="2022-10-19T19:43:41.481" v="14358" actId="20577"/>
        <pc:sldMkLst>
          <pc:docMk/>
          <pc:sldMk cId="695164607" sldId="645"/>
        </pc:sldMkLst>
        <pc:spChg chg="mod">
          <ac:chgData name="Austin, Wes" userId="af0a08d3-450a-44fe-af25-05348afc4137" providerId="ADAL" clId="{64B3A698-CC1A-4F90-A2C6-F3B2E5E7CE6B}" dt="2022-10-19T19:43:41.481" v="14358" actId="20577"/>
          <ac:spMkLst>
            <pc:docMk/>
            <pc:sldMk cId="695164607" sldId="645"/>
            <ac:spMk id="9" creationId="{9A8AE995-3761-4E8E-B676-D7F73B916651}"/>
          </ac:spMkLst>
        </pc:spChg>
      </pc:sldChg>
      <pc:sldChg chg="modSp add del mod">
        <pc:chgData name="Austin, Wes" userId="af0a08d3-450a-44fe-af25-05348afc4137" providerId="ADAL" clId="{64B3A698-CC1A-4F90-A2C6-F3B2E5E7CE6B}" dt="2022-10-19T19:53:49.180" v="14817" actId="2696"/>
        <pc:sldMkLst>
          <pc:docMk/>
          <pc:sldMk cId="1044629329" sldId="646"/>
        </pc:sldMkLst>
        <pc:spChg chg="mod">
          <ac:chgData name="Austin, Wes" userId="af0a08d3-450a-44fe-af25-05348afc4137" providerId="ADAL" clId="{64B3A698-CC1A-4F90-A2C6-F3B2E5E7CE6B}" dt="2022-10-19T19:49:33.561" v="14751" actId="14100"/>
          <ac:spMkLst>
            <pc:docMk/>
            <pc:sldMk cId="1044629329" sldId="646"/>
            <ac:spMk id="9" creationId="{9A8AE995-3761-4E8E-B676-D7F73B916651}"/>
          </ac:spMkLst>
        </pc:spChg>
      </pc:sldChg>
      <pc:sldChg chg="addSp delSp modSp add mod">
        <pc:chgData name="Austin, Wes" userId="af0a08d3-450a-44fe-af25-05348afc4137" providerId="ADAL" clId="{64B3A698-CC1A-4F90-A2C6-F3B2E5E7CE6B}" dt="2022-10-19T19:56:03.436" v="14911" actId="1076"/>
        <pc:sldMkLst>
          <pc:docMk/>
          <pc:sldMk cId="3184001600" sldId="647"/>
        </pc:sldMkLst>
        <pc:spChg chg="del">
          <ac:chgData name="Austin, Wes" userId="af0a08d3-450a-44fe-af25-05348afc4137" providerId="ADAL" clId="{64B3A698-CC1A-4F90-A2C6-F3B2E5E7CE6B}" dt="2022-10-19T19:54:03.232" v="14821" actId="478"/>
          <ac:spMkLst>
            <pc:docMk/>
            <pc:sldMk cId="3184001600" sldId="647"/>
            <ac:spMk id="9" creationId="{9A8AE995-3761-4E8E-B676-D7F73B916651}"/>
          </ac:spMkLst>
        </pc:spChg>
        <pc:picChg chg="add mod">
          <ac:chgData name="Austin, Wes" userId="af0a08d3-450a-44fe-af25-05348afc4137" providerId="ADAL" clId="{64B3A698-CC1A-4F90-A2C6-F3B2E5E7CE6B}" dt="2022-10-19T19:56:03.436" v="14911" actId="1076"/>
          <ac:picMkLst>
            <pc:docMk/>
            <pc:sldMk cId="3184001600" sldId="647"/>
            <ac:picMk id="3" creationId="{5DDB06CD-3360-4E70-96F7-A7DA9C52D53A}"/>
          </ac:picMkLst>
        </pc:picChg>
      </pc:sldChg>
      <pc:sldChg chg="addSp delSp modSp add mod">
        <pc:chgData name="Austin, Wes" userId="af0a08d3-450a-44fe-af25-05348afc4137" providerId="ADAL" clId="{64B3A698-CC1A-4F90-A2C6-F3B2E5E7CE6B}" dt="2022-10-19T19:55:20.840" v="14906" actId="20577"/>
        <pc:sldMkLst>
          <pc:docMk/>
          <pc:sldMk cId="1026341130" sldId="648"/>
        </pc:sldMkLst>
        <pc:spChg chg="mod">
          <ac:chgData name="Austin, Wes" userId="af0a08d3-450a-44fe-af25-05348afc4137" providerId="ADAL" clId="{64B3A698-CC1A-4F90-A2C6-F3B2E5E7CE6B}" dt="2022-10-19T19:55:20.840" v="14906" actId="20577"/>
          <ac:spMkLst>
            <pc:docMk/>
            <pc:sldMk cId="1026341130" sldId="648"/>
            <ac:spMk id="9" creationId="{9A8AE995-3761-4E8E-B676-D7F73B916651}"/>
          </ac:spMkLst>
        </pc:spChg>
        <pc:picChg chg="add del mod">
          <ac:chgData name="Austin, Wes" userId="af0a08d3-450a-44fe-af25-05348afc4137" providerId="ADAL" clId="{64B3A698-CC1A-4F90-A2C6-F3B2E5E7CE6B}" dt="2022-10-19T19:54:42.014" v="14823" actId="478"/>
          <ac:picMkLst>
            <pc:docMk/>
            <pc:sldMk cId="1026341130" sldId="648"/>
            <ac:picMk id="3" creationId="{9875A134-4F73-4002-87AF-A31BB32A25B9}"/>
          </ac:picMkLst>
        </pc:picChg>
        <pc:picChg chg="del">
          <ac:chgData name="Austin, Wes" userId="af0a08d3-450a-44fe-af25-05348afc4137" providerId="ADAL" clId="{64B3A698-CC1A-4F90-A2C6-F3B2E5E7CE6B}" dt="2022-10-19T19:51:49.149" v="14782" actId="478"/>
          <ac:picMkLst>
            <pc:docMk/>
            <pc:sldMk cId="1026341130" sldId="648"/>
            <ac:picMk id="5" creationId="{12C886DE-5D98-417C-BC8F-E41BF04E4C90}"/>
          </ac:picMkLst>
        </pc:picChg>
        <pc:picChg chg="add mod">
          <ac:chgData name="Austin, Wes" userId="af0a08d3-450a-44fe-af25-05348afc4137" providerId="ADAL" clId="{64B3A698-CC1A-4F90-A2C6-F3B2E5E7CE6B}" dt="2022-10-19T19:54:54.660" v="14831" actId="1076"/>
          <ac:picMkLst>
            <pc:docMk/>
            <pc:sldMk cId="1026341130" sldId="648"/>
            <ac:picMk id="6" creationId="{E3437C2B-60C5-4223-A8CF-4CF5ABF4D665}"/>
          </ac:picMkLst>
        </pc:picChg>
      </pc:sldChg>
      <pc:sldChg chg="addSp delSp modSp add mod ord">
        <pc:chgData name="Austin, Wes" userId="af0a08d3-450a-44fe-af25-05348afc4137" providerId="ADAL" clId="{64B3A698-CC1A-4F90-A2C6-F3B2E5E7CE6B}" dt="2022-10-19T19:53:44.539" v="14816"/>
        <pc:sldMkLst>
          <pc:docMk/>
          <pc:sldMk cId="2868267991" sldId="649"/>
        </pc:sldMkLst>
        <pc:spChg chg="mod">
          <ac:chgData name="Austin, Wes" userId="af0a08d3-450a-44fe-af25-05348afc4137" providerId="ADAL" clId="{64B3A698-CC1A-4F90-A2C6-F3B2E5E7CE6B}" dt="2022-10-19T19:53:40.260" v="14814" actId="1076"/>
          <ac:spMkLst>
            <pc:docMk/>
            <pc:sldMk cId="2868267991" sldId="649"/>
            <ac:spMk id="9" creationId="{9A8AE995-3761-4E8E-B676-D7F73B916651}"/>
          </ac:spMkLst>
        </pc:spChg>
        <pc:picChg chg="del mod">
          <ac:chgData name="Austin, Wes" userId="af0a08d3-450a-44fe-af25-05348afc4137" providerId="ADAL" clId="{64B3A698-CC1A-4F90-A2C6-F3B2E5E7CE6B}" dt="2022-10-19T19:53:18.496" v="14811" actId="478"/>
          <ac:picMkLst>
            <pc:docMk/>
            <pc:sldMk cId="2868267991" sldId="649"/>
            <ac:picMk id="3" creationId="{9875A134-4F73-4002-87AF-A31BB32A25B9}"/>
          </ac:picMkLst>
        </pc:picChg>
        <pc:picChg chg="add mod">
          <ac:chgData name="Austin, Wes" userId="af0a08d3-450a-44fe-af25-05348afc4137" providerId="ADAL" clId="{64B3A698-CC1A-4F90-A2C6-F3B2E5E7CE6B}" dt="2022-10-19T19:53:37.540" v="14813" actId="1076"/>
          <ac:picMkLst>
            <pc:docMk/>
            <pc:sldMk cId="2868267991" sldId="649"/>
            <ac:picMk id="4" creationId="{34E64718-FB9C-4E2A-A902-296C57C1B2A6}"/>
          </ac:picMkLst>
        </pc:picChg>
      </pc:sldChg>
      <pc:sldChg chg="add del">
        <pc:chgData name="Austin, Wes" userId="af0a08d3-450a-44fe-af25-05348afc4137" providerId="ADAL" clId="{64B3A698-CC1A-4F90-A2C6-F3B2E5E7CE6B}" dt="2022-10-19T19:53:56.986" v="14819" actId="2696"/>
        <pc:sldMkLst>
          <pc:docMk/>
          <pc:sldMk cId="851847051" sldId="650"/>
        </pc:sldMkLst>
      </pc:sldChg>
      <pc:sldChg chg="add del">
        <pc:chgData name="Austin, Wes" userId="af0a08d3-450a-44fe-af25-05348afc4137" providerId="ADAL" clId="{64B3A698-CC1A-4F90-A2C6-F3B2E5E7CE6B}" dt="2022-10-19T19:56:13.074" v="14912" actId="2696"/>
        <pc:sldMkLst>
          <pc:docMk/>
          <pc:sldMk cId="3263183042" sldId="6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5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3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5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3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48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47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3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6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75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9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1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2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5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25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7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7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11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54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05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2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3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22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16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2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17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46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70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8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4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8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8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16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8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2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14: The Clean Air Act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www.epa.gov/outdoor-air-quality-data/download-daily-data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hyperlink" Target="https://sites.wustl.edu/acag/datasets/surface-pm2-5/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hyperlink" Target="https://sites.wustl.edu/acag/datasets/surface-pm2-5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epa.gov/green-boo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hyperlink" Target="https://www.epa.gov/catc/ractbactlaer-clearinghouse-rblc-basic-inform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openai.com/dall-e-2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hyperlink" Target="https://www.postandcourier.com/business/north-charleston-paper-mill-owner-kapstone-has-record-quarter/article_55fb1e80-e978-544f-b9fc-65398fde4ac9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hyperlink" Target="https://www.epa.gov/stationary-sources-air-pollution/synthetic-organic-chemical-manufacturing-industry-organic-national" TargetMode="External"/><Relationship Id="rId4" Type="http://schemas.openxmlformats.org/officeDocument/2006/relationships/hyperlink" Target="https://www.epa.gov/stationary-sources-air-pollution/miscellaneous-organic-chemical-manufacturing-national-emiss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epa.gov/AirToxScreen/airtoxscreen-mapping-too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hyperlink" Target="https://www.youtube.com/watch?v=3_IoGGijsu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hyperlink" Target="https://joseph-s-shapiro.com/research/IsAirPollutionRegulationTooStringent_maintext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hyperlink" Target="https://www.cnn.com/2020/04/07/us/los-angeles-pollution-clean-air-coronavirus-trnd/index.html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hyperlink" Target="https://www.youtube.com/watch?v=yk8NN4nNgs4&amp;t=111s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hyperlink" Target="https://static1.squarespace.com/static/595af9e472af65691b788c27/t/59699d2f1e5b6c3094bbaf4d/1500093745288/fowlie_holland_mansur_reclaim.pdf" TargetMode="External"/><Relationship Id="rId5" Type="http://schemas.openxmlformats.org/officeDocument/2006/relationships/hyperlink" Target="https://scholar.harvard.edu/files/stavins/files/helr_cap_trade_stavins.pdf" TargetMode="External"/><Relationship Id="rId4" Type="http://schemas.openxmlformats.org/officeDocument/2006/relationships/hyperlink" Target="https://faculty.tuck.dartmouth.edu/images/uploads/faculty/erin-mansur/mansur_emissions_markets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8.png"/><Relationship Id="rId5" Type="http://schemas.openxmlformats.org/officeDocument/2006/relationships/hyperlink" Target="https://faculty.tuck.dartmouth.edu/images/uploads/faculty/erin-mansur/mansur_emissions_markets.pdf" TargetMode="External"/><Relationship Id="rId4" Type="http://schemas.openxmlformats.org/officeDocument/2006/relationships/hyperlink" Target="https://law.ucla.edu/sites/default/files/PDFs/Publications/Emmett%20Institute/Emissions-Trading-in-California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hyperlink" Target="https://www.epa.gov/clean-air-act-overview/building-flexibility-accountability-clean-air-programs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0.png"/><Relationship Id="rId4" Type="http://schemas.openxmlformats.org/officeDocument/2006/relationships/hyperlink" Target="https://19january2017snapshot.epa.gov/sites/production/files/2014-12/documents/benefits_and_costs_from_sulfur_dioxide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hyperlink" Target="https://www.aeaweb.org/articles?id=10.1257/jep.33.4.27" TargetMode="Externa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hyperlink" Target="https://www.epa.gov/stationary-sources-air-pollution/nsps-ghg-emissions-new-modified-and-reconstructed-electric-utility#rule-history" TargetMode="External"/><Relationship Id="rId5" Type="http://schemas.openxmlformats.org/officeDocument/2006/relationships/hyperlink" Target="https://www.aeaweb.org/articles?id=10.1257/jep.33.4.27" TargetMode="Externa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23.png"/><Relationship Id="rId5" Type="http://schemas.openxmlformats.org/officeDocument/2006/relationships/hyperlink" Target="https://static1.squarespace.com/static/56034c20e4b047f1e0c1bfca/t/6275a1ef08b0fc4d45558245/1651876341113/MRZ_monitor_202205.pdf" TargetMode="External"/><Relationship Id="rId4" Type="http://schemas.openxmlformats.org/officeDocument/2006/relationships/hyperlink" Target="https://www.aeaweb.org/articles?id=10.1257/pandp.201910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5.png"/><Relationship Id="rId5" Type="http://schemas.openxmlformats.org/officeDocument/2006/relationships/hyperlink" Target="https://static1.squarespace.com/static/56034c20e4b047f1e0c1bfca/t/6275a1ef08b0fc4d45558245/1651876341113/MRZ_monitor_202205.pdf" TargetMode="External"/><Relationship Id="rId4" Type="http://schemas.openxmlformats.org/officeDocument/2006/relationships/hyperlink" Target="https://www.google.com/maps/d/u/0/viewer?mid=1e6vuA_OXa-QfCMrYanwkWV7XiGl50d1q&amp;ll=38.52680008919961%2C-95.88026400000001&amp;z=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6.png"/><Relationship Id="rId4" Type="http://schemas.openxmlformats.org/officeDocument/2006/relationships/hyperlink" Target="https://epic.uchicago.edu/wp-content/uploads/2019/08/427462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6.png"/><Relationship Id="rId4" Type="http://schemas.openxmlformats.org/officeDocument/2006/relationships/hyperlink" Target="https://epic.uchicago.edu/wp-content/uploads/2019/08/427462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7.png"/><Relationship Id="rId4" Type="http://schemas.openxmlformats.org/officeDocument/2006/relationships/hyperlink" Target="https://epic.uchicago.edu/wp-content/uploads/2019/08/427462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27.png"/><Relationship Id="rId4" Type="http://schemas.openxmlformats.org/officeDocument/2006/relationships/hyperlink" Target="https://epic.uchicago.edu/wp-content/uploads/2019/08/427462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hyperlink" Target="https://www.nber.org/system/files/working_papers/w24970/w24970.pdf" TargetMode="External"/><Relationship Id="rId5" Type="http://schemas.openxmlformats.org/officeDocument/2006/relationships/hyperlink" Target="https://www.nber.org/papers/w20648" TargetMode="External"/><Relationship Id="rId4" Type="http://schemas.openxmlformats.org/officeDocument/2006/relationships/hyperlink" Target="https://wol.iza.org/articles/air-pollution-and-worker-productivity/lon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ber.org/papers/w3019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hyperlink" Target="https://www.nber.org/papers/w3019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hyperlink" Target="https://www.nber.org/papers/w30198" TargetMode="Externa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31.png"/><Relationship Id="rId4" Type="http://schemas.openxmlformats.org/officeDocument/2006/relationships/hyperlink" Target="https://www.nber.org/papers/w301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www.epa.gov/air-trend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epic.uchicago.edu/wp-content/uploads/2019/08/257.full_.pdf" TargetMode="External"/><Relationship Id="rId5" Type="http://schemas.openxmlformats.org/officeDocument/2006/relationships/hyperlink" Target="https://joseph-s-shapiro.com/research/pollution_trends_50yrs.pdf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32.png"/><Relationship Id="rId4" Type="http://schemas.openxmlformats.org/officeDocument/2006/relationships/hyperlink" Target="https://www.nber.org/papers/w3019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33.png"/><Relationship Id="rId4" Type="http://schemas.openxmlformats.org/officeDocument/2006/relationships/hyperlink" Target="https://www.nber.org/papers/w30198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hyperlink" Target="https://www.nber.org/papers/w3019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hyperlink" Target="https://academic.oup.com/qje/article/134/1/349/509260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hyperlink" Target="https://www.epa.gov/criteria-air-pollutants/naaqs-table" TargetMode="External"/><Relationship Id="rId4" Type="http://schemas.openxmlformats.org/officeDocument/2006/relationships/hyperlink" Target="https://www.epa.gov/criteria-air-pollutants/naaqs-table#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>
                <a:latin typeface="+mj-lt"/>
                <a:cs typeface="Calibri Light" panose="020F0302020204030204" pitchFamily="34" charset="0"/>
              </a:rPr>
            </a:br>
            <a:r>
              <a:rPr lang="en-US" sz="2600">
                <a:latin typeface="+mj-lt"/>
                <a:cs typeface="Calibri Light" panose="020F0302020204030204" pitchFamily="34" charset="0"/>
              </a:rPr>
              <a:t>Econ 475</a:t>
            </a:r>
            <a:endParaRPr lang="en-US" sz="26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Lecture 14: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3E354F63-E00F-7ADC-6205-71B89CBC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4" y="211070"/>
            <a:ext cx="10274251" cy="6175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9322257" y="4970177"/>
            <a:ext cx="2716039" cy="13006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using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EPA’s 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AirNow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Query Tool</a:t>
            </a:r>
            <a:r>
              <a:rPr lang="en-US" sz="1600" dirty="0">
                <a:cs typeface="Calibri Light" panose="020F0302020204030204" pitchFamily="34" charset="0"/>
              </a:rPr>
              <a:t> of air quality monitor data. Last accessed September, 2021.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10F6128-D206-F1DB-3556-EE51C10DA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2" y="295978"/>
            <a:ext cx="10105575" cy="607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9322257" y="4761339"/>
            <a:ext cx="2716039" cy="16083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by extracting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Atmospheric Composition Analysis Group Satellite-Based PM 2.5 Estimates</a:t>
            </a:r>
            <a:r>
              <a:rPr lang="en-US" sz="1600" dirty="0">
                <a:cs typeface="Calibri Light" panose="020F0302020204030204" pitchFamily="34" charset="0"/>
              </a:rPr>
              <a:t>. Last accessed August, 2020.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6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843379" y="6036816"/>
            <a:ext cx="11194917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by extracting </a:t>
            </a:r>
            <a:r>
              <a:rPr lang="en-US" sz="1600" dirty="0">
                <a:cs typeface="Calibri Light" panose="020F0302020204030204" pitchFamily="34" charset="0"/>
                <a:hlinkClick r:id="rId4"/>
              </a:rPr>
              <a:t>Atmospheric Composition Analysis Group Satellite-Based PM 2.5 Estimates</a:t>
            </a:r>
            <a:r>
              <a:rPr lang="en-US" sz="1600" dirty="0">
                <a:cs typeface="Calibri Light" panose="020F0302020204030204" pitchFamily="34" charset="0"/>
              </a:rPr>
              <a:t>. Last accessed August, 2020. 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7CD151B-D439-8051-8330-0182B8758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43248"/>
            <a:ext cx="8915400" cy="594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02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8"/>
            <a:ext cx="7225748" cy="948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Non-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Attainment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Regions</a:t>
            </a:r>
            <a:endParaRPr lang="fr-FR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010D2-48D4-9068-E507-511C44F61925}"/>
              </a:ext>
            </a:extLst>
          </p:cNvPr>
          <p:cNvSpPr txBox="1"/>
          <p:nvPr/>
        </p:nvSpPr>
        <p:spPr>
          <a:xfrm>
            <a:off x="323772" y="1665824"/>
            <a:ext cx="442255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Non-attainment regions have more stringent regulatory requirements: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New Source Review: permitting and review of any new major sources of criteria air pollutants, also mandatory offsets for new facilities after 1977.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The Green Book </a:t>
            </a:r>
            <a:r>
              <a:rPr lang="en-US" sz="2000" dirty="0">
                <a:cs typeface="Calibri Light" panose="020F0302020204030204" pitchFamily="34" charset="0"/>
              </a:rPr>
              <a:t>has information on all current non-attainment regions and their status for each criteria pollutant.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7015-1E65-6017-593D-5AC0D61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251" y="1203422"/>
            <a:ext cx="7131883" cy="445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BFABB-ACAE-A5C4-9BD3-9259AD434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916" y="5089790"/>
            <a:ext cx="4395604" cy="1334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16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1351508"/>
            <a:ext cx="10807643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key provisions of the CAA.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64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807643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State Implementation Plans (SIPs) vary a lot across states, with some incorporating taxes, elements of cap-and-trade, and/or command-and-control approaches. Some common elements: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Each state is required to determine which areas within the state are in attainment, non-attainment, or unclassifiable for each criteria air pollutant.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The state must then create a SIP outlining how the state will: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Bring all areas in non-attainment into attainment.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Ensure attainment areas remain so through permitting of new facilities.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Submit the SIP to EPA for approval, then EPA must agree.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States may revise their SIP to designate new non-attainment areas or make adjustments to their plan after seeking public comment.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State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Implementation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Plans (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SIPs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21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5" y="2070599"/>
            <a:ext cx="10888727" cy="54499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When states permit facilities to pollute, the Clean Air Act stipulates the types of standards they should require in the facility permit.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Calibri Light" panose="020F0302020204030204" pitchFamily="34" charset="0"/>
              </a:rPr>
              <a:t>RACT</a:t>
            </a:r>
            <a:r>
              <a:rPr lang="en-US" sz="2000" dirty="0">
                <a:cs typeface="Calibri Light" panose="020F0302020204030204" pitchFamily="34" charset="0"/>
              </a:rPr>
              <a:t>, or Reasonably Available Control Technology, is required on </a:t>
            </a:r>
            <a:r>
              <a:rPr lang="en-US" sz="2000" i="1" dirty="0">
                <a:cs typeface="Calibri Light" panose="020F0302020204030204" pitchFamily="34" charset="0"/>
              </a:rPr>
              <a:t>existing</a:t>
            </a:r>
            <a:r>
              <a:rPr lang="en-US" sz="2000" dirty="0">
                <a:cs typeface="Calibri Light" panose="020F0302020204030204" pitchFamily="34" charset="0"/>
              </a:rPr>
              <a:t> sources in areas that are not in attainment. Cost can be considered.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Calibri Light" panose="020F0302020204030204" pitchFamily="34" charset="0"/>
              </a:rPr>
              <a:t>BACT</a:t>
            </a:r>
            <a:r>
              <a:rPr lang="en-US" sz="2000" dirty="0">
                <a:cs typeface="Calibri Light" panose="020F0302020204030204" pitchFamily="34" charset="0"/>
              </a:rPr>
              <a:t>, or Best Available Control Technology, is required on major new or modified sources in areas that are in attainment. Cost can be considered.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Calibri Light" panose="020F0302020204030204" pitchFamily="34" charset="0"/>
              </a:rPr>
              <a:t>LAER</a:t>
            </a:r>
            <a:r>
              <a:rPr lang="en-US" sz="2000" dirty="0">
                <a:cs typeface="Calibri Light" panose="020F0302020204030204" pitchFamily="34" charset="0"/>
              </a:rPr>
              <a:t>, or Lowest Achievable Emission Rate, is required on major new or modified sources in non-attainment areas. Costs are generally not considered. 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In practice, these are hybrids of performance and technology standards, but there is almost always an envisioned set of technologies or practices for each standard. See the 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Technology Clearinghouse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SIP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Terminology</a:t>
            </a:r>
            <a:endParaRPr lang="fr-FR" sz="4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47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6" y="2070599"/>
            <a:ext cx="9016697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What if a SIP is not adequate to meet attainment according to the EPA?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EPA has several regulatory options: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Impose a Federal Implementation Plan.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Require or increase the amount of offsets for any new or modified source.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Withhold federal transportation funds.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SIP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Oversight</a:t>
            </a:r>
            <a:endParaRPr lang="fr-FR" sz="4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840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1351508"/>
            <a:ext cx="10807643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key provisions of the CAA.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3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8" y="2435266"/>
            <a:ext cx="10302800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New Source Performance Standards (NSPS):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Organized around specific industries (“stationary sources”) or vehicles (“mobile sources”).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Typically focus on criteria air pollutants.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type of emitting facility, the regulator identifies an appropriate control technology and then sets an allowed emissions level based on that technology (i.e., hybrid technology/performance standard).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Regulate </a:t>
            </a:r>
            <a:r>
              <a:rPr lang="en-US" sz="2000" i="1" dirty="0">
                <a:cs typeface="Calibri Light" panose="020F0302020204030204" pitchFamily="34" charset="0"/>
              </a:rPr>
              <a:t>new</a:t>
            </a:r>
            <a:r>
              <a:rPr lang="en-US" sz="2000" dirty="0">
                <a:cs typeface="Calibri Light" panose="020F0302020204030204" pitchFamily="34" charset="0"/>
              </a:rPr>
              <a:t> or </a:t>
            </a:r>
            <a:r>
              <a:rPr lang="en-US" sz="2000" i="1" dirty="0">
                <a:cs typeface="Calibri Light" panose="020F0302020204030204" pitchFamily="34" charset="0"/>
              </a:rPr>
              <a:t>modified</a:t>
            </a:r>
            <a:r>
              <a:rPr lang="en-US" sz="2000" dirty="0">
                <a:cs typeface="Calibri Light" panose="020F0302020204030204" pitchFamily="34" charset="0"/>
              </a:rPr>
              <a:t> existing sources of air pollution.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Incentive to keep dirtier facilities around.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New Source Performance Standards (NSPS)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38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Why Regulate Air Quality?</a:t>
            </a:r>
          </a:p>
        </p:txBody>
      </p:sp>
      <p:pic>
        <p:nvPicPr>
          <p:cNvPr id="3" name="Picture 2" descr="A person with her eyes closed&#10;&#10;Description automatically generated with low confidence">
            <a:extLst>
              <a:ext uri="{FF2B5EF4-FFF2-40B4-BE49-F238E27FC236}">
                <a16:creationId xmlns:a16="http://schemas.microsoft.com/office/drawing/2014/main" id="{50995F9F-DE72-1A38-CCFB-51B0C6831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53" y="1793463"/>
            <a:ext cx="4305406" cy="4305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FA063-0F48-F59C-7728-CF2E82717362}"/>
              </a:ext>
            </a:extLst>
          </p:cNvPr>
          <p:cNvSpPr txBox="1"/>
          <p:nvPr/>
        </p:nvSpPr>
        <p:spPr>
          <a:xfrm>
            <a:off x="7960311" y="1380529"/>
            <a:ext cx="1558289" cy="4485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“Clean Air” </a:t>
            </a:r>
          </a:p>
        </p:txBody>
      </p:sp>
      <p:pic>
        <p:nvPicPr>
          <p:cNvPr id="6" name="Picture 5" descr="A picture containing sky, outdoor, sunset, day&#10;&#10;Description automatically generated">
            <a:extLst>
              <a:ext uri="{FF2B5EF4-FFF2-40B4-BE49-F238E27FC236}">
                <a16:creationId xmlns:a16="http://schemas.microsoft.com/office/drawing/2014/main" id="{3C51EA75-7BC5-9405-3819-0C6609DE3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9" y="1793462"/>
            <a:ext cx="4305407" cy="430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FEBB1A-AE3B-DDA6-07FD-7DF421665F38}"/>
              </a:ext>
            </a:extLst>
          </p:cNvPr>
          <p:cNvSpPr txBox="1"/>
          <p:nvPr/>
        </p:nvSpPr>
        <p:spPr>
          <a:xfrm>
            <a:off x="2556807" y="1380529"/>
            <a:ext cx="1558289" cy="4485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“Dirty Air”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1CA05-91C9-1684-AFB7-B27028BE85E0}"/>
              </a:ext>
            </a:extLst>
          </p:cNvPr>
          <p:cNvSpPr txBox="1"/>
          <p:nvPr/>
        </p:nvSpPr>
        <p:spPr>
          <a:xfrm>
            <a:off x="9084076" y="6098869"/>
            <a:ext cx="2172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cs typeface="Calibri Light" panose="020F0302020204030204" pitchFamily="34" charset="0"/>
              </a:rPr>
              <a:t>Created with </a:t>
            </a:r>
            <a:r>
              <a:rPr lang="en-US" sz="1600" dirty="0">
                <a:cs typeface="Calibri Light" panose="020F0302020204030204" pitchFamily="34" charset="0"/>
                <a:hlinkClick r:id="rId6"/>
              </a:rPr>
              <a:t>DALL-E</a:t>
            </a:r>
            <a:r>
              <a:rPr lang="en-US" sz="1600" dirty="0">
                <a:cs typeface="Calibri Light" panose="020F0302020204030204" pitchFamily="34" charset="0"/>
              </a:rPr>
              <a:t>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56937" y="1825656"/>
            <a:ext cx="4857830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Many NSPSs on both stationary and mobile sources.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Some of the largest stationary sources: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Steam Generating Power Plants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Oil and Gas (includes fracking)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Steel Plants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Cement Plants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Paper Mills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Tire Manufacturing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Oil refineries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Examples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of New Source Performance Standards (NSPS) </a:t>
            </a:r>
          </a:p>
        </p:txBody>
      </p:sp>
      <p:pic>
        <p:nvPicPr>
          <p:cNvPr id="1026" name="Picture 2" descr="North Charleston paper mill owner KapStone has record quarter | Business |  postandcourier.com">
            <a:extLst>
              <a:ext uri="{FF2B5EF4-FFF2-40B4-BE49-F238E27FC236}">
                <a16:creationId xmlns:a16="http://schemas.microsoft.com/office/drawing/2014/main" id="{3F5504CA-83E0-43FD-AF29-639A08AF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96" y="1547989"/>
            <a:ext cx="4109145" cy="27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ree, sky, outdoor, building&#10;&#10;Description automatically generated">
            <a:extLst>
              <a:ext uri="{FF2B5EF4-FFF2-40B4-BE49-F238E27FC236}">
                <a16:creationId xmlns:a16="http://schemas.microsoft.com/office/drawing/2014/main" id="{46154BAB-E986-4BAA-94C6-0364B611A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805038"/>
            <a:ext cx="2439139" cy="243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02DCE-8BD3-4C29-955E-976228ECEEF9}"/>
              </a:ext>
            </a:extLst>
          </p:cNvPr>
          <p:cNvSpPr txBox="1"/>
          <p:nvPr/>
        </p:nvSpPr>
        <p:spPr>
          <a:xfrm>
            <a:off x="9240440" y="4383442"/>
            <a:ext cx="2728401" cy="13006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6"/>
              </a:rPr>
              <a:t>Westrock Paper Mill </a:t>
            </a:r>
            <a:r>
              <a:rPr lang="en-US" sz="1600" dirty="0">
                <a:cs typeface="Calibri Light" panose="020F0302020204030204" pitchFamily="34" charset="0"/>
              </a:rPr>
              <a:t>in Charleston (above), a cement plant (top-left), a fracking well (left).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pic>
        <p:nvPicPr>
          <p:cNvPr id="1028" name="Picture 4" descr="EPA now concedes fracking is a hazard to drinking water - ExtremeTech">
            <a:extLst>
              <a:ext uri="{FF2B5EF4-FFF2-40B4-BE49-F238E27FC236}">
                <a16:creationId xmlns:a16="http://schemas.microsoft.com/office/drawing/2014/main" id="{051909E5-DF99-434D-AA1F-736A8D70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57" y="4244177"/>
            <a:ext cx="3740457" cy="206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47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9095437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New Source Performance Standards apply to “stationary” and “mobile” sources. </a:t>
            </a:r>
            <a:r>
              <a:rPr lang="en-US" sz="2000" i="1" dirty="0">
                <a:cs typeface="Calibri Light" panose="020F0302020204030204" pitchFamily="34" charset="0"/>
              </a:rPr>
              <a:t>Stationary</a:t>
            </a:r>
            <a:r>
              <a:rPr lang="en-US" sz="2000" dirty="0">
                <a:cs typeface="Calibri Light" panose="020F0302020204030204" pitchFamily="34" charset="0"/>
              </a:rPr>
              <a:t> is a technical, regulatory, and legal term that is not necessarily intuitive and that varies for each regulation.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be a boiler with a smokestack (duh).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be the conveyer belt for a grain storage silo.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also be multiple fracking wells in close proximity.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even be distinct pumping stations along a gas pipeline, but not usually the entire pipeline.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Aside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on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Stationary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134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1351508"/>
            <a:ext cx="10807643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key provisions of the CAA.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Develop </a:t>
            </a:r>
            <a:r>
              <a:rPr lang="en-US" sz="1900" b="1" dirty="0"/>
              <a:t>National Emission Standards for Hazardous Air Pollutants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6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32055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facts about National Emission Standards for Hazardous Air Pollutants (NESHAPs):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Control release of air toxics, aka “HAPs.”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NESHAP, a positive regulatory determination first requires EPA to make a list of all sources emitting the air toxic.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EPA develops </a:t>
            </a:r>
            <a:r>
              <a:rPr lang="en-US" sz="2000" b="1" dirty="0">
                <a:cs typeface="Calibri Light" panose="020F0302020204030204" pitchFamily="34" charset="0"/>
              </a:rPr>
              <a:t>Maximum Achievable Control Technologies (MACTs) </a:t>
            </a:r>
            <a:r>
              <a:rPr lang="en-US" sz="2000" dirty="0">
                <a:cs typeface="Calibri Light" panose="020F0302020204030204" pitchFamily="34" charset="0"/>
              </a:rPr>
              <a:t>for each new and existing major source.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NESHAPS includes “area sources” subject to Generally Available Control Technologies (GACTs).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NESHAPS do not require testing to confirm compliance, but they are legally enforceable.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National Emission Standards for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Hazardous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Air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Pollutants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(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NESHAPs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7554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1949943"/>
            <a:ext cx="9486055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Currently, there are 188 NESHAPS with specific regulatory requirements. Some NESHAPs cover topics you might recognize: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Asbestos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Dry-Cleaning Facilities (perchloroethylene)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Wood furniture makers (formaldehyde, among other HAPs)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Others, not so much: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Miscellaneous Organic Chemicals Manufacturing </a:t>
            </a:r>
            <a:r>
              <a:rPr lang="en-US" sz="2000" dirty="0">
                <a:cs typeface="Calibri Light" panose="020F0302020204030204" pitchFamily="34" charset="0"/>
              </a:rPr>
              <a:t>(i.e., “MON-MACT”)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5"/>
              </a:rPr>
              <a:t>Hazardous Organic NESHAP: Synthetic Organic Chemical Manufacturing Industries </a:t>
            </a:r>
            <a:r>
              <a:rPr lang="en-US" sz="2000" dirty="0">
                <a:cs typeface="Calibri Light" panose="020F0302020204030204" pitchFamily="34" charset="0"/>
              </a:rPr>
              <a:t>(i.e., “HON-SOCMI”)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Examples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of NESHAPS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33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1949943"/>
            <a:ext cx="10737806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</a:t>
            </a:r>
            <a:r>
              <a:rPr lang="en-US" sz="2000" dirty="0" err="1">
                <a:cs typeface="Calibri Light" panose="020F0302020204030204" pitchFamily="34" charset="0"/>
                <a:hlinkClick r:id="rId4"/>
              </a:rPr>
              <a:t>AirToxScreen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 mapping tool</a:t>
            </a:r>
            <a:r>
              <a:rPr lang="en-US" sz="2000" dirty="0">
                <a:cs typeface="Calibri Light" panose="020F0302020204030204" pitchFamily="34" charset="0"/>
              </a:rPr>
              <a:t>* can be used to investigate local air toxics and emissions sources.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More on Air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Toxics</a:t>
            </a:r>
            <a:endParaRPr lang="fr-FR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97CFE-0DC4-4660-96AC-755DDC1E7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1" y="2794992"/>
            <a:ext cx="3603844" cy="3131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137726-CEA0-4FCA-A9E2-4FF7E48C4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110" y="3167969"/>
            <a:ext cx="3718058" cy="24693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812C0-9ED2-4CF1-BEB8-2C6F049DF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886" y="3429000"/>
            <a:ext cx="3838113" cy="2237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1B175-0427-433A-AF48-CBF2B6B4695F}"/>
              </a:ext>
            </a:extLst>
          </p:cNvPr>
          <p:cNvSpPr txBox="1"/>
          <p:nvPr/>
        </p:nvSpPr>
        <p:spPr>
          <a:xfrm>
            <a:off x="5199358" y="2739754"/>
            <a:ext cx="2728401" cy="412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(a) Risk by Air Toxic</a:t>
            </a:r>
            <a:endParaRPr lang="en-US" i="1" dirty="0">
              <a:cs typeface="Calibri Light" panose="020F03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1B9D4-3FE8-4873-AEC8-D148FFE2DF70}"/>
              </a:ext>
            </a:extLst>
          </p:cNvPr>
          <p:cNvSpPr txBox="1"/>
          <p:nvPr/>
        </p:nvSpPr>
        <p:spPr>
          <a:xfrm>
            <a:off x="8731488" y="2739754"/>
            <a:ext cx="2728401" cy="412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lphaLcParenBoth"/>
            </a:pPr>
            <a:r>
              <a:rPr lang="en-US" dirty="0">
                <a:cs typeface="Calibri Light" panose="020F0302020204030204" pitchFamily="34" charset="0"/>
              </a:rPr>
              <a:t>Risk by Source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2FAF-2D0A-4A97-BDEF-CA9980C9DFF4}"/>
              </a:ext>
            </a:extLst>
          </p:cNvPr>
          <p:cNvSpPr txBox="1"/>
          <p:nvPr/>
        </p:nvSpPr>
        <p:spPr>
          <a:xfrm>
            <a:off x="1198486" y="6014121"/>
            <a:ext cx="10564428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*</a:t>
            </a:r>
            <a:r>
              <a:rPr lang="en-US" sz="1600" dirty="0" err="1">
                <a:cs typeface="Calibri Light" panose="020F0302020204030204" pitchFamily="34" charset="0"/>
              </a:rPr>
              <a:t>AirToxScreen</a:t>
            </a:r>
            <a:r>
              <a:rPr lang="en-US" sz="1600" dirty="0">
                <a:cs typeface="Calibri Light" panose="020F0302020204030204" pitchFamily="34" charset="0"/>
              </a:rPr>
              <a:t> is only a screening tool, includes estimated concentrations, and does not capture all air pollutants.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649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9716874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Three questions and 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a video</a:t>
            </a:r>
            <a:r>
              <a:rPr lang="en-US" sz="2000" dirty="0">
                <a:cs typeface="Calibri Light" panose="020F0302020204030204" pitchFamily="34" charset="0"/>
              </a:rPr>
              <a:t>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What types of regulatory instrument does the federal Clean Air Act promulgate?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What provisions of the Clean Air Act seem the most effective and why?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How would you do the act differently?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Discussion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75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2: Amending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1471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Amending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the CAA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27957" y="1919679"/>
            <a:ext cx="10807643" cy="37201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Early amendments to the Clean Air Act, but otherwise progress has mostly stalled since 1990.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1977 Clean Air Act Amendments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Required scrubbers on power plants to remove sulfur dioxide.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Authorized simple emissions trading systems such as CA’s RECLAIM.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Offsets markets for areas in non-attainment.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Recent paper suggests that marginal benefit of abatement is roughly 10x higher than the price of an offset, a proxy for the marginal cost of abatement (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Shapiro and Walker, 2020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1990 Clean Air Act Amendment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Emissions trading and taxes on the production and use of stratospheric ozone depletion.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Acid Rain Control Program created sulfur dioxide allowances and trading.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28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21425" y="2019552"/>
            <a:ext cx="5038341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Southern California has some of the worst air quality in the U.S. In 1994, it introduced the </a:t>
            </a:r>
            <a:r>
              <a:rPr lang="en-US" dirty="0" err="1">
                <a:cs typeface="Calibri Light" panose="020F0302020204030204" pitchFamily="34" charset="0"/>
              </a:rPr>
              <a:t>REgional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cs typeface="Calibri Light" panose="020F0302020204030204" pitchFamily="34" charset="0"/>
              </a:rPr>
              <a:t>CLean</a:t>
            </a:r>
            <a:r>
              <a:rPr lang="en-US" dirty="0">
                <a:cs typeface="Calibri Light" panose="020F0302020204030204" pitchFamily="34" charset="0"/>
              </a:rPr>
              <a:t> Air Incentives Market (RECLAIM) as part of its SIP.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350 facilities emitting more than four tons of NO2 or SO2 had to meet certain emissions standards, but any surplus reductions would become RECLAIM Trading Credits (RTCs).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New facilities had to purchase RTCs if they emitted these pollutants at sufficient quantities.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RECLAIM in California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6FF9-096A-B159-A5E0-B2171560B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158" y="2019552"/>
            <a:ext cx="5994028" cy="333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5962158" y="5353235"/>
            <a:ext cx="5994028" cy="6850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i="1" dirty="0">
                <a:cs typeface="Calibri Light" panose="020F0302020204030204" pitchFamily="34" charset="0"/>
                <a:hlinkClick r:id="rId5"/>
              </a:rPr>
              <a:t>Los Angeles has notoriously polluted air. But right now it has some of the cleanest of any major city, CNN, 2020. 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82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07856" y="1784094"/>
            <a:ext cx="10807643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Why did the U.S. federal government decide to regulate air quality?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Growing consciousness of environmental issues.</a:t>
            </a: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Cross-boundary pollution and the “race to the bottom.”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Competition to decrease regulations to attract firms.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Free riding by specific jurisdictions if improvements.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Lack of coordination by states increases uncertainty and costs of regulation for firms. </a:t>
            </a:r>
          </a:p>
          <a:p>
            <a:pPr lvl="2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  <a:hlinkClick r:id="rId4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Why Regulate Air Quality?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73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21426" y="1294900"/>
            <a:ext cx="11412508" cy="9928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Literature on RECLAIM is somewhat mixed. There are positive reviews: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Firms subject to the regulation reduced emissions by 20% compared to control facilities subject to command-and-control regulations and with large cost savings (</a:t>
            </a:r>
            <a:r>
              <a:rPr lang="en-US" sz="1600" dirty="0">
                <a:cs typeface="Calibri Light" panose="020F0302020204030204" pitchFamily="34" charset="0"/>
                <a:hlinkClick r:id="rId4"/>
              </a:rPr>
              <a:t>Fowlie et al., 2012</a:t>
            </a:r>
            <a:r>
              <a:rPr lang="en-US" sz="1600" dirty="0">
                <a:cs typeface="Calibri Light" panose="020F0302020204030204" pitchFamily="34" charset="0"/>
              </a:rPr>
              <a:t>). Emissions of NO2 in the regulated area fell by 70% (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Stavins, 2008</a:t>
            </a:r>
            <a:r>
              <a:rPr lang="en-US" sz="1600" dirty="0">
                <a:cs typeface="Calibri Light" panose="020F0302020204030204" pitchFamily="34" charset="0"/>
              </a:rPr>
              <a:t>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1118587" y="6019848"/>
            <a:ext cx="10484528" cy="3416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/>
              <a:t>Actual Emissions under RECLAIM and Counterfactual, Command-and-Control Emissions in tons of Nitrogen Oxides. </a:t>
            </a:r>
            <a:r>
              <a:rPr lang="en-US" sz="1400" dirty="0">
                <a:cs typeface="Calibri Light" panose="020F0302020204030204" pitchFamily="34" charset="0"/>
              </a:rPr>
              <a:t>Source: </a:t>
            </a:r>
            <a:r>
              <a:rPr lang="en-US" sz="1400" dirty="0">
                <a:cs typeface="Calibri Light" panose="020F0302020204030204" pitchFamily="34" charset="0"/>
                <a:hlinkClick r:id="rId6"/>
              </a:rPr>
              <a:t>Fowlie et al., 2011</a:t>
            </a:r>
            <a:endParaRPr lang="en-US" sz="1400" i="1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0555D-36D0-40FB-998C-311F8DDDA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230" y="2551915"/>
            <a:ext cx="5048250" cy="3448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E6545-F537-4FC0-BE2B-B6814A72F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66202"/>
            <a:ext cx="5057775" cy="34194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1B2D474-6855-4309-9BC8-A8D708736F94}"/>
              </a:ext>
            </a:extLst>
          </p:cNvPr>
          <p:cNvSpPr txBox="1">
            <a:spLocks/>
          </p:cNvSpPr>
          <p:nvPr/>
        </p:nvSpPr>
        <p:spPr>
          <a:xfrm>
            <a:off x="2318905" y="310946"/>
            <a:ext cx="7225748" cy="705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RECLAIM in California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169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83570" y="1813020"/>
            <a:ext cx="5288078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Others have criticized the program: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Significant price volatility was politically costly. The regulated community was able to prevent additional lowering of the caps in the 2010s.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The emissions reductions may have taken place regardless, abatement progress stalled after 2012, and some firms were not installing the newest abatement technologies (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Wang et al, 2022</a:t>
            </a:r>
            <a:r>
              <a:rPr lang="en-US" dirty="0">
                <a:cs typeface="Calibri Light" panose="020F0302020204030204" pitchFamily="34" charset="0"/>
              </a:rPr>
              <a:t>).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Ultimately, California decided to sunset their RECLAIM program, although they now have a GHG cap-and-trade program.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RECLAIM in California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9478392" y="6034689"/>
            <a:ext cx="2462074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Fowlie et al., 2012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FC5E1-BDF0-A83D-DA96-4B019040A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136" y="1813021"/>
            <a:ext cx="5807509" cy="4221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61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73403" y="876156"/>
            <a:ext cx="7225748" cy="602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Acid Rain Control Program Basics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14908" y="1777636"/>
            <a:ext cx="6893775" cy="40856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Acid Rain Control Program was the first national cap-and-trade emissions program. Features: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Cap of sulfur dioxide emissions below 50% of 1980 levels.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36% reductions from 1990 to 2004, faster reductions than expected.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Continuous emissions monitoring of sulfur dioxide emissions at power plants.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Allowances handed out for free, except EPA withheld 2.8% of all allowances for an auction, the proceeds of which would go to new firms.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Firms could “bank” allowances.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DDC8F6-42D5-42C2-A9FF-0D0CF179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40" y="157231"/>
            <a:ext cx="4221657" cy="57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C021E-59A1-494E-82FD-0AA7511D7212}"/>
              </a:ext>
            </a:extLst>
          </p:cNvPr>
          <p:cNvSpPr txBox="1"/>
          <p:nvPr/>
        </p:nvSpPr>
        <p:spPr>
          <a:xfrm>
            <a:off x="7769707" y="5954974"/>
            <a:ext cx="3811539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Wet Sulfur Deposition. 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EPA, 2022.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939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Impacts of the 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232415" y="1919679"/>
            <a:ext cx="459518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Overview of the impacts: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Benefits were $56b and costs were only $556m (</a:t>
            </a:r>
            <a:r>
              <a:rPr lang="en-US" sz="2000" dirty="0" err="1">
                <a:cs typeface="Calibri Light" panose="020F0302020204030204" pitchFamily="34" charset="0"/>
                <a:hlinkClick r:id="rId4"/>
              </a:rPr>
              <a:t>Shadbegian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 et al. 2005</a:t>
            </a:r>
            <a:r>
              <a:rPr lang="en-US" sz="2000" dirty="0">
                <a:cs typeface="Calibri Light" panose="020F0302020204030204" pitchFamily="34" charset="0"/>
              </a:rPr>
              <a:t>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Most of the benefits were human-health based, not ecological responses.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Cost reductions were 15% to 90% of alternative command-and-control regulations.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8F649-A651-4DC4-BF28-33CF5CC5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66" y="1769367"/>
            <a:ext cx="7100833" cy="4299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0AD3C-BE2F-4426-B15F-26EC9465EF65}"/>
              </a:ext>
            </a:extLst>
          </p:cNvPr>
          <p:cNvSpPr txBox="1"/>
          <p:nvPr/>
        </p:nvSpPr>
        <p:spPr>
          <a:xfrm>
            <a:off x="7442945" y="5341199"/>
            <a:ext cx="4203416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Geographic Distribution of Net Benefits, 2005</a:t>
            </a:r>
            <a:endParaRPr lang="en-US" sz="20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33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More on 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904894" y="2132622"/>
            <a:ext cx="10382212" cy="37201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Reasons it worked well: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Requirements were set in advance of the first compliance period, so there was less uncertainty and litigation over the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Substantial allowance trade volume partly because transactions costs were reduced by removing requirements for approval by the regulator.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De-regulation of railroads made it cheaper to ship Wyoming low-sulfur coal as opposed to Appalachian high-sulfur coal.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Eventually,  court decisions on the ability to modify the market and subsequent regulatory actions eliminated the market.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49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Other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Developments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Since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1990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252751" y="1686740"/>
            <a:ext cx="5649701" cy="46463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700" dirty="0">
                <a:cs typeface="Calibri Light" panose="020F0302020204030204" pitchFamily="34" charset="0"/>
              </a:rPr>
              <a:t>Other developments: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Greenhouse Gas Endangerment Finding (2009)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Allows regulation of six GHGs because they endanger public health and welfare, meaning that EPA has authority to regulate them under the CAA.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2009 Waxman-Markey Bill: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Failed greenhouse gas cap-and-trade bill.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Obama-Era Regulations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NSPS for GHG emissions in the power sector that prevented new Coal-burning plants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Clean Power Plan affecting existing sources, wide range of policy instruments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Affordable Clean Energy Plan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0C28B-8B21-4A0F-8172-E3043803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52" y="2317073"/>
            <a:ext cx="6036797" cy="3385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0A2C6-CCBC-46E7-AD78-0D0DDC43CE41}"/>
              </a:ext>
            </a:extLst>
          </p:cNvPr>
          <p:cNvSpPr txBox="1"/>
          <p:nvPr/>
        </p:nvSpPr>
        <p:spPr>
          <a:xfrm>
            <a:off x="8427868" y="5702745"/>
            <a:ext cx="3764132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Schmalensee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and Stavins (2019).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378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Brief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Recap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15EE8-FAC3-4C79-847F-23C042F70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799" y="1574631"/>
            <a:ext cx="7885960" cy="446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66551-B899-4BD1-95BD-C94F70623E57}"/>
              </a:ext>
            </a:extLst>
          </p:cNvPr>
          <p:cNvSpPr txBox="1"/>
          <p:nvPr/>
        </p:nvSpPr>
        <p:spPr>
          <a:xfrm>
            <a:off x="2093916" y="5812747"/>
            <a:ext cx="8559288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Schmalensee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and Stavins (2019).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967C6-C965-4218-9AEA-C2A10565E819}"/>
              </a:ext>
            </a:extLst>
          </p:cNvPr>
          <p:cNvSpPr/>
          <p:nvPr/>
        </p:nvSpPr>
        <p:spPr>
          <a:xfrm>
            <a:off x="6462944" y="4421081"/>
            <a:ext cx="2379216" cy="30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B7E9A-606D-4F1D-AC57-DF62F547A766}"/>
              </a:ext>
            </a:extLst>
          </p:cNvPr>
          <p:cNvSpPr txBox="1"/>
          <p:nvPr/>
        </p:nvSpPr>
        <p:spPr>
          <a:xfrm>
            <a:off x="10203201" y="3493381"/>
            <a:ext cx="1571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Outdated: </a:t>
            </a:r>
            <a:r>
              <a:rPr lang="en-US" dirty="0">
                <a:hlinkClick r:id="rId6"/>
              </a:rPr>
              <a:t>Section 111(b) of the CAA for new gas electric generating units. 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8180E-78D3-4978-A500-C6C9A83E03C7}"/>
              </a:ext>
            </a:extLst>
          </p:cNvPr>
          <p:cNvCxnSpPr/>
          <p:nvPr/>
        </p:nvCxnSpPr>
        <p:spPr>
          <a:xfrm flipH="1">
            <a:off x="8966447" y="4572001"/>
            <a:ext cx="11274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9331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3: Economics and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35085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chemeClr val="tx1"/>
                </a:solidFill>
                <a:latin typeface="+mj-lt"/>
              </a:rPr>
              <a:t>Economics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and the CAA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27957" y="1919679"/>
            <a:ext cx="10807643" cy="36610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Clean Air Act requires a very multi-disciplinary support network. Atmospheric scientists, chemists, biologists, toxicologists, legal experts, etc., all play significant roles in development, implementation, and enforcement. What role have economists played?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Insights on incentives and behavior of the regulators and the regulated.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Monetizing unquantified endpoints can provide a strong benefit-cost policy argument for more-stringent regulations.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Causal inference to isolate new air pollution damage endpoints and improve accuracy of estimation for known damages. 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Of course, many others…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821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344837" y="1695784"/>
                <a:ext cx="7225749" cy="40856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900" dirty="0">
                    <a:cs typeface="Calibri Light" panose="020F0302020204030204" pitchFamily="34" charset="0"/>
                  </a:rPr>
                  <a:t>The CAA requires states to carry out self-monitoring of air quality standards for determining compliance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sz="1900" dirty="0">
                    <a:cs typeface="Calibri Light" panose="020F0302020204030204" pitchFamily="34" charset="0"/>
                  </a:rPr>
                  <a:t> there are some perverse incentives.</a:t>
                </a:r>
              </a:p>
              <a:p>
                <a:pPr>
                  <a:lnSpc>
                    <a:spcPct val="125000"/>
                  </a:lnSpc>
                </a:pPr>
                <a:endParaRPr lang="en-US" sz="1900" dirty="0"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900" dirty="0">
                    <a:cs typeface="Calibri Light" panose="020F0302020204030204" pitchFamily="34" charset="0"/>
                  </a:rPr>
                  <a:t>Strategic siting of air quality monitors (see </a:t>
                </a:r>
                <a:r>
                  <a:rPr lang="en-US" sz="1900" dirty="0">
                    <a:cs typeface="Calibri Light" panose="020F0302020204030204" pitchFamily="34" charset="0"/>
                    <a:hlinkClick r:id="rId4"/>
                  </a:rPr>
                  <a:t>Grainger and Schreiber, 2019</a:t>
                </a:r>
                <a:r>
                  <a:rPr lang="en-US" sz="1900" dirty="0">
                    <a:cs typeface="Calibri Light" panose="020F0302020204030204" pitchFamily="34" charset="0"/>
                  </a:rPr>
                  <a:t> and similar prior work). 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900" dirty="0">
                    <a:cs typeface="Calibri Light" panose="020F0302020204030204" pitchFamily="34" charset="0"/>
                  </a:rPr>
                  <a:t>Strategic shutoffs of air quality monitors when air quality is expected to deteriorate (see </a:t>
                </a:r>
                <a:r>
                  <a:rPr lang="en-US" sz="1900" dirty="0">
                    <a:solidFill>
                      <a:schemeClr val="tx1"/>
                    </a:solidFill>
                    <a:hlinkClick r:id="rId5"/>
                  </a:rPr>
                  <a:t>Mu, Rubin, and Zou (2022)</a:t>
                </a:r>
                <a:r>
                  <a:rPr lang="en-US" sz="1900" dirty="0"/>
                  <a:t>).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1900" dirty="0"/>
                  <a:t>Annual foregone health value of $67.4 million per interesting monitor.</a:t>
                </a:r>
                <a:endParaRPr lang="en-US" sz="1900" dirty="0">
                  <a:cs typeface="Calibri Light" panose="020F030202020403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sz="1900" dirty="0"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7" y="1695784"/>
                <a:ext cx="7225749" cy="4085670"/>
              </a:xfrm>
              <a:prstGeom prst="rect">
                <a:avLst/>
              </a:prstGeom>
              <a:blipFill>
                <a:blip r:embed="rId6"/>
                <a:stretch>
                  <a:fillRect l="-8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69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Monitoring Incentives under CAA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6967D-A612-EEDF-7EC0-4D4CF539B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783" y="1167048"/>
            <a:ext cx="3611851" cy="5143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8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07856" y="1705707"/>
            <a:ext cx="10489231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The 1970 Clean Air Act (CAA) passed after the first celebration of Earth Day and the creation of the Environmental Protection Agency.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Goal: “protect and enhance the quality of the Nation’s air resources so as to promote the public health and welfare and the productive capacity of its population.” (section 42 U.S.C. 7401(b)).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The Bill had unanimous support in the Senate and only one dissenting vote in the House.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Aside: The NBER didn’t hold its first environmental seminar series until 1991.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Background on the 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73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561080" y="6055984"/>
            <a:ext cx="10450409" cy="7963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Check out 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this </a:t>
            </a:r>
            <a:r>
              <a:rPr lang="en-US" sz="1900" dirty="0" err="1">
                <a:cs typeface="Calibri Light" panose="020F0302020204030204" pitchFamily="34" charset="0"/>
                <a:hlinkClick r:id="rId4"/>
              </a:rPr>
              <a:t>webmap</a:t>
            </a:r>
            <a:r>
              <a:rPr lang="en-US" sz="1900" dirty="0">
                <a:cs typeface="Calibri Light" panose="020F0302020204030204" pitchFamily="34" charset="0"/>
              </a:rPr>
              <a:t> to view all “interesting” monitors and download data from the study.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hlinkClick r:id="rId5"/>
              </a:rPr>
              <a:t>Mu, Rubin, and Zou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C2122-66F2-B3D9-622F-F30CF708E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567" y="1636384"/>
            <a:ext cx="8305800" cy="441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48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202796" y="2065729"/>
            <a:ext cx="4395837" cy="4070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Authors use an instrumental variables approach based on non-attainment counties and total suspended particles (TSPS, or PM 10 and PM 2.5).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Non-attainment counties reduce air pollution by more than control counties. Time-constant county characteristics are absorbed with county fixed effects.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Hedonic price estimation of home values in non-attainment counties captures revealed preference of marginal willingness to pay for the change in </a:t>
            </a:r>
            <a:r>
              <a:rPr lang="en-US" sz="1600" dirty="0" err="1">
                <a:cs typeface="Calibri Light" panose="020F0302020204030204" pitchFamily="34" charset="0"/>
              </a:rPr>
              <a:t>TSPs.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6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6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7B68-0BEC-4E78-9023-660D22750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579" y="1899822"/>
            <a:ext cx="7180163" cy="4050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9164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202796" y="2065729"/>
            <a:ext cx="4395837" cy="4070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Authors use an instrumental variables approach based on non-attainment counties and total suspended particles (TSPS, or PM 10 and PM 2.5).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Non-attainment counties reduce air pollution by more than control counties. Time-constant county characteristics are absorbed with county fixed effects.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Hedonic price estimation of home values in non-attainment counties captures revealed preference of marginal willingness to pay for the change in </a:t>
            </a:r>
            <a:r>
              <a:rPr lang="en-US" sz="1600" dirty="0" err="1">
                <a:cs typeface="Calibri Light" panose="020F0302020204030204" pitchFamily="34" charset="0"/>
              </a:rPr>
              <a:t>TSPs.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6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6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7B68-0BEC-4E78-9023-660D22750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579" y="1899822"/>
            <a:ext cx="7180163" cy="40500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DBBFC6-4389-4EE5-B41F-E5DE2EBC7219}"/>
              </a:ext>
            </a:extLst>
          </p:cNvPr>
          <p:cNvCxnSpPr/>
          <p:nvPr/>
        </p:nvCxnSpPr>
        <p:spPr>
          <a:xfrm flipV="1">
            <a:off x="8211845" y="2920753"/>
            <a:ext cx="0" cy="118960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EC30BE-5933-48B4-A50D-8440FFC5F3D5}"/>
              </a:ext>
            </a:extLst>
          </p:cNvPr>
          <p:cNvCxnSpPr>
            <a:cxnSpLocks/>
          </p:cNvCxnSpPr>
          <p:nvPr/>
        </p:nvCxnSpPr>
        <p:spPr>
          <a:xfrm flipV="1">
            <a:off x="10628051" y="3763675"/>
            <a:ext cx="0" cy="6933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1C9203-CF37-4F4F-997B-FE230EED4F4C}"/>
              </a:ext>
            </a:extLst>
          </p:cNvPr>
          <p:cNvCxnSpPr/>
          <p:nvPr/>
        </p:nvCxnSpPr>
        <p:spPr>
          <a:xfrm flipV="1">
            <a:off x="8211845" y="1731146"/>
            <a:ext cx="1322772" cy="1589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688E9A-7660-4490-B639-3071D1C06DAF}"/>
              </a:ext>
            </a:extLst>
          </p:cNvPr>
          <p:cNvCxnSpPr>
            <a:cxnSpLocks/>
          </p:cNvCxnSpPr>
          <p:nvPr/>
        </p:nvCxnSpPr>
        <p:spPr>
          <a:xfrm flipH="1" flipV="1">
            <a:off x="9534617" y="1731146"/>
            <a:ext cx="1029810" cy="236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F47ABA-6260-43CF-A21A-EB04F2AABF06}"/>
              </a:ext>
            </a:extLst>
          </p:cNvPr>
          <p:cNvSpPr txBox="1"/>
          <p:nvPr/>
        </p:nvSpPr>
        <p:spPr>
          <a:xfrm>
            <a:off x="9348186" y="224042"/>
            <a:ext cx="2760955" cy="15272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All counties reduced TSPs, but non-attainment by 22 vs. 6 for attainment counties.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57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327083" y="2043966"/>
            <a:ext cx="4964008" cy="4680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findings: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Counties in non-attainment reduced TSPs by 9-10 (ug/m3) as a result of the Clean Air Act’s NAAQs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Housing values in these regions increased by 2-3.6% as a result of these changes. Roughly $5000 in today’s dollars.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Total benefits from 1970-1980 estimated to be $45 billion.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2379-6FB8-4DF1-ABD3-772FBF57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404" y="1713389"/>
            <a:ext cx="5853114" cy="455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F3F7D3-9038-430D-871B-D23BE9F317F9}"/>
              </a:ext>
            </a:extLst>
          </p:cNvPr>
          <p:cNvSpPr/>
          <p:nvPr/>
        </p:nvSpPr>
        <p:spPr>
          <a:xfrm>
            <a:off x="8034291" y="2885243"/>
            <a:ext cx="3311371" cy="213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81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327083" y="2043966"/>
            <a:ext cx="4964008" cy="50652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findings: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Counties in non-attainment reduced TSPs by 9-10 (ug/m3) as a result of the Clean Air Act’s NAAQs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values in these regions increased by 2-3.6% after CAA non-attainment status designated. Roughly $5000 in today’s dollars.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Total benefits from nonattainment status 1970-1980 estimated to be $45 billion.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2379-6FB8-4DF1-ABD3-772FBF57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404" y="1713389"/>
            <a:ext cx="5853114" cy="455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A334D-6D1A-4EF4-9583-EB19606BF156}"/>
              </a:ext>
            </a:extLst>
          </p:cNvPr>
          <p:cNvSpPr/>
          <p:nvPr/>
        </p:nvSpPr>
        <p:spPr>
          <a:xfrm>
            <a:off x="8053759" y="4019320"/>
            <a:ext cx="3310229" cy="384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1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2043966"/>
            <a:ext cx="6422583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Economics papers have demonstrated causal relationships between air pollution exposure and productivity, cognitive performance, and dementia.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Worse air pollution lowers fruit harvesting speeds (</a:t>
            </a:r>
            <a:r>
              <a:rPr lang="en-US" sz="1900" dirty="0" err="1">
                <a:cs typeface="Calibri Light" panose="020F0302020204030204" pitchFamily="34" charset="0"/>
                <a:hlinkClick r:id="rId4"/>
              </a:rPr>
              <a:t>Neidel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, 2017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Lowers performance on the </a:t>
            </a:r>
            <a:r>
              <a:rPr lang="en-US" sz="1900" dirty="0" err="1">
                <a:cs typeface="Calibri Light" panose="020F0302020204030204" pitchFamily="34" charset="0"/>
              </a:rPr>
              <a:t>Bagrut</a:t>
            </a:r>
            <a:r>
              <a:rPr lang="en-US" sz="1900" dirty="0">
                <a:cs typeface="Calibri Light" panose="020F0302020204030204" pitchFamily="34" charset="0"/>
              </a:rPr>
              <a:t>, an SAT-like exam in Israel (</a:t>
            </a:r>
            <a:r>
              <a:rPr lang="en-US" sz="1900" dirty="0" err="1">
                <a:cs typeface="Calibri Light" panose="020F0302020204030204" pitchFamily="34" charset="0"/>
                <a:hlinkClick r:id="rId5"/>
              </a:rPr>
              <a:t>Lavy</a:t>
            </a:r>
            <a:r>
              <a:rPr lang="en-US" sz="19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Increases risk of dementia by 2.2 PP or 11% from mean (</a:t>
            </a:r>
            <a:r>
              <a:rPr lang="en-US" sz="1900" dirty="0">
                <a:cs typeface="Calibri Light" panose="020F0302020204030204" pitchFamily="34" charset="0"/>
                <a:hlinkClick r:id="rId6"/>
              </a:rPr>
              <a:t>Bishop et al., 2022</a:t>
            </a:r>
            <a:r>
              <a:rPr lang="en-US" sz="1900" dirty="0">
                <a:cs typeface="Calibri Light" panose="020F030202020403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These studies allow lower health thresholds when setting standards and more benefits when citing permits.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Clean Air and Cognitive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063C4-D6B0-4C73-8F4F-3CD870FCD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665" y="2451532"/>
            <a:ext cx="5191125" cy="316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2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4: Discussion of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2"/>
              </a:rPr>
              <a:t>Hernandez-Cortes, Meng, and Weber (2022)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+mj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7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2043966"/>
            <a:ext cx="10485920" cy="4680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Research question: </a:t>
            </a:r>
            <a:r>
              <a:rPr lang="en-US" sz="2000" dirty="0">
                <a:cs typeface="Calibri Light" panose="020F0302020204030204" pitchFamily="34" charset="0"/>
              </a:rPr>
              <a:t>How has exposure to air pollution from the fossil fuel electricity sector changed over time and for whom?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Methods: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Continuous Emissions Monitoring Systems (CEMS) information on all electricity-generating units producing over 25 MW.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Energy Information Administration (EIA) Form 860 on plant characteristics.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cs typeface="Calibri Light" panose="020F0302020204030204" pitchFamily="34" charset="0"/>
              </a:rPr>
              <a:t>InMAP</a:t>
            </a:r>
            <a:r>
              <a:rPr lang="en-US" sz="2000" dirty="0">
                <a:cs typeface="Calibri Light" panose="020F0302020204030204" pitchFamily="34" charset="0"/>
              </a:rPr>
              <a:t> emissions pollution transport model.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location (and community), can now calculate population-weighted pollution exposures attributable to each type of facility and type of fuel.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73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327081" y="2043966"/>
                <a:ext cx="6535358" cy="42957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Four primary findings: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000" dirty="0">
                    <a:cs typeface="Calibri Light" panose="020F0302020204030204" pitchFamily="34" charset="0"/>
                  </a:rPr>
                  <a:t>Air pollution exposures due to fossil fuel electricity generation have dramatically decreased from 2000-2018, by 89% for the average individual.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2) Decrease is largely shared across demographic groups, falling by 90%, 86%, and 89% for the average Black, Hispanic, and non-Hispanic White individual. 	</a:t>
                </a:r>
              </a:p>
              <a:p>
                <a:pPr marL="1371600" lvl="2" indent="-4572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cs typeface="Calibri Light" panose="020F0302020204030204" pitchFamily="34" charset="0"/>
                  </a:rPr>
                  <a:t>This implies a decrease in absolute disparities of exposure (Black-White disparity decrease of 0.75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sz="2000" dirty="0">
                    <a:cs typeface="Calibri Light" panose="020F0302020204030204" pitchFamily="34" charset="0"/>
                  </a:rPr>
                  <a:t> 0.036 ug/m3, or 95%).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1" y="2043966"/>
                <a:ext cx="6535358" cy="4295791"/>
              </a:xfrm>
              <a:prstGeom prst="rect">
                <a:avLst/>
              </a:prstGeom>
              <a:blipFill>
                <a:blip r:embed="rId4"/>
                <a:stretch>
                  <a:fillRect l="-1026" r="-158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5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886DE-5D98-417C-BC8F-E41BF04E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70" y="154387"/>
            <a:ext cx="5033730" cy="6206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134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83187" y="2958366"/>
            <a:ext cx="4608903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Four primary findings: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3) Trends in disparities are equally attributable to lowered emissions at a given unit and changes in the types of generating units, not migration.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64718-FB9C-4E2A-A902-296C57C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91" y="1293550"/>
            <a:ext cx="6315075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26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224361"/>
            <a:ext cx="7365692" cy="592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Why should we care about the CAA?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CAF55D-8F81-2CAF-9F21-211BAD49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11" y="920686"/>
            <a:ext cx="8093660" cy="5395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E5AFF6-A539-2BDF-6A12-1E4E358ED3F0}"/>
              </a:ext>
            </a:extLst>
          </p:cNvPr>
          <p:cNvSpPr txBox="1"/>
          <p:nvPr/>
        </p:nvSpPr>
        <p:spPr>
          <a:xfrm>
            <a:off x="483569" y="1251225"/>
            <a:ext cx="3129642" cy="50652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Clean Air Act explains a large share of long-term decreases in air pollution (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Shapiro, 2021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2003-2012, reductions of </a:t>
            </a:r>
            <a:r>
              <a:rPr lang="en-US" sz="2000" i="1" dirty="0">
                <a:cs typeface="Calibri Light" panose="020F0302020204030204" pitchFamily="34" charset="0"/>
              </a:rPr>
              <a:t>just</a:t>
            </a:r>
            <a:r>
              <a:rPr lang="en-US" sz="2000" dirty="0">
                <a:cs typeface="Calibri Light" panose="020F0302020204030204" pitchFamily="34" charset="0"/>
              </a:rPr>
              <a:t> PM 2.5 accounted for </a:t>
            </a:r>
            <a:r>
              <a:rPr lang="en-US" sz="2000" b="1" dirty="0">
                <a:solidFill>
                  <a:srgbClr val="FF0000"/>
                </a:solidFill>
                <a:cs typeface="Calibri Light" panose="020F0302020204030204" pitchFamily="34" charset="0"/>
              </a:rPr>
              <a:t>one third to over half of the benefits of </a:t>
            </a:r>
            <a:r>
              <a:rPr lang="en-US" sz="2000" b="1" i="1" dirty="0">
                <a:solidFill>
                  <a:srgbClr val="FF0000"/>
                </a:solidFill>
                <a:cs typeface="Calibri Light" panose="020F0302020204030204" pitchFamily="34" charset="0"/>
              </a:rPr>
              <a:t>ALL</a:t>
            </a:r>
            <a:r>
              <a:rPr lang="en-US" sz="2000" b="1" dirty="0">
                <a:solidFill>
                  <a:srgbClr val="FF0000"/>
                </a:solidFill>
                <a:cs typeface="Calibri Light" panose="020F0302020204030204" pitchFamily="34" charset="0"/>
              </a:rPr>
              <a:t> significant federal regulations </a:t>
            </a:r>
            <a:r>
              <a:rPr lang="en-US" sz="2000" dirty="0">
                <a:cs typeface="Calibri Light" panose="020F0302020204030204" pitchFamily="34" charset="0"/>
              </a:rPr>
              <a:t>(</a:t>
            </a:r>
            <a:r>
              <a:rPr lang="en-US" sz="2000" dirty="0" err="1">
                <a:cs typeface="Calibri Light" panose="020F0302020204030204" pitchFamily="34" charset="0"/>
                <a:hlinkClick r:id="rId6"/>
              </a:rPr>
              <a:t>Dominici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, Greenstone, Sunstein, 2014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32385-16BA-7E58-C430-A5172BF6D7FB}"/>
              </a:ext>
            </a:extLst>
          </p:cNvPr>
          <p:cNvSpPr txBox="1"/>
          <p:nvPr/>
        </p:nvSpPr>
        <p:spPr>
          <a:xfrm>
            <a:off x="8137671" y="5973929"/>
            <a:ext cx="4469858" cy="6850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7"/>
              </a:rPr>
              <a:t>https://www.epa.gov/air-trends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>
              <a:lnSpc>
                <a:spcPct val="125000"/>
              </a:lnSpc>
            </a:pP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9432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28922" y="3073775"/>
            <a:ext cx="5077612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Last of the four findings: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4) Exposure disparities by income were always small, and mostly decreased proportionally.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37C2B-60C5-4223-A8CF-4CF5ABF4D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34" y="1696111"/>
            <a:ext cx="5856544" cy="4255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41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B06CD-3360-4E70-96F7-A7DA9C52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498" y="1908699"/>
            <a:ext cx="8535276" cy="37227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001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2043966"/>
            <a:ext cx="10485920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Discussion questions: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This paper is not directly about the Clean Air Act, but how do you think the findings speak to the CAA’s effects? Are certain conclusions clearly separable from the CAA?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>
                <a:cs typeface="Calibri Light" panose="020F0302020204030204" pitchFamily="34" charset="0"/>
              </a:rPr>
              <a:t>What do you think of the paper? Is there anything you really liked or that surprised you? Is there something else you would want to know based on the data?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164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591346" y="1482657"/>
            <a:ext cx="10755528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1"/>
            <a:endParaRPr lang="en-US" sz="2400" b="1" dirty="0"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 Light" panose="020F0302020204030204" pitchFamily="34" charset="0"/>
              </a:rPr>
              <a:t>Next class will cover the Clean Water Act.</a:t>
            </a: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 Light" panose="020F0302020204030204" pitchFamily="34" charset="0"/>
              </a:rPr>
              <a:t>For Monday: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Calibri Light" panose="020F0302020204030204" pitchFamily="34" charset="0"/>
              </a:rPr>
              <a:t>Please read 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Keiser and Shapiro (2019)</a:t>
            </a:r>
            <a:r>
              <a:rPr lang="en-US" sz="2400" dirty="0">
                <a:cs typeface="Calibri Light" panose="020F0302020204030204" pitchFamily="34" charset="0"/>
              </a:rPr>
              <a:t>. It’s a great paper on the topic and it covers a lot of background on the CWA.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Calibri Light" panose="020F0302020204030204" pitchFamily="34" charset="0"/>
              </a:rPr>
              <a:t>Your assignment </a:t>
            </a:r>
            <a:r>
              <a:rPr lang="en-US" sz="2400" b="1" dirty="0">
                <a:cs typeface="Calibri Light" panose="020F0302020204030204" pitchFamily="34" charset="0"/>
              </a:rPr>
              <a:t>Reflection Post #2 is due midnight on Sunday</a:t>
            </a:r>
            <a:r>
              <a:rPr lang="en-US" sz="2400" dirty="0">
                <a:cs typeface="Calibri Light" panose="020F0302020204030204" pitchFamily="34" charset="0"/>
              </a:rPr>
              <a:t>, October 23</a:t>
            </a:r>
            <a:r>
              <a:rPr lang="en-US" sz="2400" baseline="30000" dirty="0">
                <a:cs typeface="Calibri Light" panose="020F0302020204030204" pitchFamily="34" charset="0"/>
              </a:rPr>
              <a:t>rd</a:t>
            </a:r>
            <a:r>
              <a:rPr lang="en-US" sz="2400" dirty="0">
                <a:cs typeface="Calibri Light" panose="020F0302020204030204" pitchFamily="34" charset="0"/>
              </a:rPr>
              <a:t>. </a:t>
            </a:r>
          </a:p>
          <a:p>
            <a:pPr lvl="1"/>
            <a:endParaRPr lang="en-US" sz="2400" dirty="0">
              <a:latin typeface="+mj-lt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1: Four Provisions of the Clean Air Act </a:t>
            </a:r>
          </a:p>
        </p:txBody>
      </p:sp>
    </p:spTree>
    <p:extLst>
      <p:ext uri="{BB962C8B-B14F-4D97-AF65-F5344CB8AC3E}">
        <p14:creationId xmlns:p14="http://schemas.microsoft.com/office/powerpoint/2010/main" val="350907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1351508"/>
            <a:ext cx="10807643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key provisions of the CAA.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85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807643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Key facts about the National Ambient Air Quality Standards (NAAQS):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Six </a:t>
            </a:r>
            <a:r>
              <a:rPr lang="en-US" sz="2400" b="1" dirty="0">
                <a:cs typeface="Calibri Light" panose="020F0302020204030204" pitchFamily="34" charset="0"/>
              </a:rPr>
              <a:t>criteria pollutants </a:t>
            </a:r>
            <a:r>
              <a:rPr lang="en-US" sz="2400" dirty="0">
                <a:cs typeface="Calibri Light" panose="020F0302020204030204" pitchFamily="34" charset="0"/>
              </a:rPr>
              <a:t>were identified as ubiquitous, created by diverse sources, and with adverse effects on public health </a:t>
            </a:r>
            <a:r>
              <a:rPr lang="en-US" sz="2400" i="1" dirty="0">
                <a:cs typeface="Calibri Light" panose="020F0302020204030204" pitchFamily="34" charset="0"/>
              </a:rPr>
              <a:t>or</a:t>
            </a:r>
            <a:r>
              <a:rPr lang="en-US" sz="2400" dirty="0">
                <a:cs typeface="Calibri Light" panose="020F0302020204030204" pitchFamily="34" charset="0"/>
              </a:rPr>
              <a:t> welfare.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These pollutants are carbon monoxide, lead, ground-level ozone, nitrogen dioxide, particulate matter, and sulfur dioxide.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EPA sets primary and secondary standards for these chemicals over specific time horizons. Standards are based on safety and welfare impacts.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Legally, EPA is not allowed to consider costs of control when setting NAAQS.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National Ambient Air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Quality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Standards (NAAQS)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7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chemeClr val="tx1"/>
                </a:solidFill>
                <a:latin typeface="+mj-lt"/>
              </a:rPr>
              <a:t>National Ambient Air </a:t>
            </a:r>
            <a:r>
              <a:rPr lang="fr-FR" sz="4000" dirty="0" err="1">
                <a:solidFill>
                  <a:schemeClr val="tx1"/>
                </a:solidFill>
                <a:latin typeface="+mj-lt"/>
              </a:rPr>
              <a:t>Quality</a:t>
            </a:r>
            <a:r>
              <a:rPr lang="fr-FR" sz="4000" dirty="0">
                <a:solidFill>
                  <a:schemeClr val="tx1"/>
                </a:solidFill>
                <a:latin typeface="+mj-lt"/>
              </a:rPr>
              <a:t> Standards (NAAQS)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572CD2-EC6D-A2BD-7F15-27EF0EDCD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99159"/>
              </p:ext>
            </p:extLst>
          </p:nvPr>
        </p:nvGraphicFramePr>
        <p:xfrm>
          <a:off x="3144174" y="1648072"/>
          <a:ext cx="8424910" cy="4308062"/>
        </p:xfrm>
        <a:graphic>
          <a:graphicData uri="http://schemas.openxmlformats.org/drawingml/2006/table">
            <a:tbl>
              <a:tblPr/>
              <a:tblGrid>
                <a:gridCol w="1684982">
                  <a:extLst>
                    <a:ext uri="{9D8B030D-6E8A-4147-A177-3AD203B41FA5}">
                      <a16:colId xmlns:a16="http://schemas.microsoft.com/office/drawing/2014/main" val="3395831155"/>
                    </a:ext>
                  </a:extLst>
                </a:gridCol>
                <a:gridCol w="1684982">
                  <a:extLst>
                    <a:ext uri="{9D8B030D-6E8A-4147-A177-3AD203B41FA5}">
                      <a16:colId xmlns:a16="http://schemas.microsoft.com/office/drawing/2014/main" val="2896765633"/>
                    </a:ext>
                  </a:extLst>
                </a:gridCol>
                <a:gridCol w="1684982">
                  <a:extLst>
                    <a:ext uri="{9D8B030D-6E8A-4147-A177-3AD203B41FA5}">
                      <a16:colId xmlns:a16="http://schemas.microsoft.com/office/drawing/2014/main" val="792631914"/>
                    </a:ext>
                  </a:extLst>
                </a:gridCol>
                <a:gridCol w="1684982">
                  <a:extLst>
                    <a:ext uri="{9D8B030D-6E8A-4147-A177-3AD203B41FA5}">
                      <a16:colId xmlns:a16="http://schemas.microsoft.com/office/drawing/2014/main" val="2091952639"/>
                    </a:ext>
                  </a:extLst>
                </a:gridCol>
                <a:gridCol w="1684982">
                  <a:extLst>
                    <a:ext uri="{9D8B030D-6E8A-4147-A177-3AD203B41FA5}">
                      <a16:colId xmlns:a16="http://schemas.microsoft.com/office/drawing/2014/main" val="826803720"/>
                    </a:ext>
                  </a:extLst>
                </a:gridCol>
              </a:tblGrid>
              <a:tr h="184443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Pollutant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>
                      <a:noFill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E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Primary/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Averaging Time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Level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56414"/>
                  </a:ext>
                </a:extLst>
              </a:tr>
              <a:tr h="226532">
                <a:tc gridSpan="2" v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>
                      <a:noFill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4885"/>
                  </a:ext>
                </a:extLst>
              </a:tr>
              <a:tr h="360392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Carbon Monoxide (CO)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72740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57740"/>
                  </a:ext>
                </a:extLst>
              </a:tr>
              <a:tr h="184443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Lead (Pb)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Rolling 3 month average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0.15 μ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 (1)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15465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43405"/>
                  </a:ext>
                </a:extLst>
              </a:tr>
              <a:tr h="184443"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Nitrogen Dioxide (NO2)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 ppb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2588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53 ppb (2)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80944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59149"/>
                  </a:ext>
                </a:extLst>
              </a:tr>
              <a:tr h="451004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Ozone (O3)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0.070 ppm (3)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08715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19224"/>
                  </a:ext>
                </a:extLst>
              </a:tr>
              <a:tr h="184443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Particle Pollution (PM)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PM2.5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12.0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145084"/>
                  </a:ext>
                </a:extLst>
              </a:tr>
              <a:tr h="1844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15.0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19809"/>
                  </a:ext>
                </a:extLst>
              </a:tr>
              <a:tr h="1844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78679"/>
                  </a:ext>
                </a:extLst>
              </a:tr>
              <a:tr h="1844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390191"/>
                  </a:ext>
                </a:extLst>
              </a:tr>
              <a:tr h="4510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PM10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68812"/>
                  </a:ext>
                </a:extLst>
              </a:tr>
              <a:tr h="1844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83640"/>
                  </a:ext>
                </a:extLst>
              </a:tr>
              <a:tr h="184443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Sulfur Dioxide (SO2)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 ppb (4)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89659"/>
                  </a:ext>
                </a:extLst>
              </a:tr>
              <a:tr h="18444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093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E2041A-642D-EC31-455C-CAFD270FACE8}"/>
              </a:ext>
            </a:extLst>
          </p:cNvPr>
          <p:cNvSpPr txBox="1"/>
          <p:nvPr/>
        </p:nvSpPr>
        <p:spPr>
          <a:xfrm>
            <a:off x="4637995" y="5956134"/>
            <a:ext cx="10807643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For more information, see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https://www.epa.gov/criteria-air-pollutants/naaqs-table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0C557-4B5C-0BCF-2664-AC68E672DBDA}"/>
              </a:ext>
            </a:extLst>
          </p:cNvPr>
          <p:cNvSpPr txBox="1"/>
          <p:nvPr/>
        </p:nvSpPr>
        <p:spPr>
          <a:xfrm>
            <a:off x="328782" y="2132960"/>
            <a:ext cx="2495900" cy="36652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b="1" dirty="0">
                <a:cs typeface="Calibri Light" panose="020F0302020204030204" pitchFamily="34" charset="0"/>
              </a:rPr>
              <a:t>Primary standards </a:t>
            </a:r>
            <a:r>
              <a:rPr lang="en-US" sz="1700" dirty="0">
                <a:cs typeface="Calibri Light" panose="020F0302020204030204" pitchFamily="34" charset="0"/>
              </a:rPr>
              <a:t>are limits set to protect human health, especially for susceptible individuals (e.g., those with asthma).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b="1" dirty="0">
                <a:cs typeface="Calibri Light" panose="020F0302020204030204" pitchFamily="34" charset="0"/>
              </a:rPr>
              <a:t>Secondary standards </a:t>
            </a:r>
            <a:r>
              <a:rPr lang="en-US" sz="1700" dirty="0">
                <a:cs typeface="Calibri Light" panose="020F0302020204030204" pitchFamily="34" charset="0"/>
              </a:rPr>
              <a:t>are based on welfare impacts (e.g., crop damage).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430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29411</TotalTime>
  <Words>3961</Words>
  <Application>Microsoft Office PowerPoint</Application>
  <PresentationFormat>Widescreen</PresentationFormat>
  <Paragraphs>398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Four Provisions of the Clean Air Act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Amending the Clean Air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Economics and the Clean Air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Discussion of Hernandez-Cortes, Meng, and Weber (2022)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734</cp:revision>
  <dcterms:created xsi:type="dcterms:W3CDTF">2018-08-24T16:58:07Z</dcterms:created>
  <dcterms:modified xsi:type="dcterms:W3CDTF">2022-10-19T20:05:24Z</dcterms:modified>
</cp:coreProperties>
</file>